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0" r:id="rId1"/>
  </p:sldMasterIdLst>
  <p:notesMasterIdLst>
    <p:notesMasterId r:id="rId16"/>
  </p:notesMasterIdLst>
  <p:sldIdLst>
    <p:sldId id="256" r:id="rId2"/>
    <p:sldId id="274" r:id="rId3"/>
    <p:sldId id="307" r:id="rId4"/>
    <p:sldId id="303" r:id="rId5"/>
    <p:sldId id="302" r:id="rId6"/>
    <p:sldId id="277" r:id="rId7"/>
    <p:sldId id="258" r:id="rId8"/>
    <p:sldId id="304" r:id="rId9"/>
    <p:sldId id="305" r:id="rId10"/>
    <p:sldId id="306" r:id="rId11"/>
    <p:sldId id="295" r:id="rId12"/>
    <p:sldId id="296" r:id="rId13"/>
    <p:sldId id="291" r:id="rId14"/>
    <p:sldId id="289" r:id="rId15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dvolená sekcia" id="{3017BA72-67EA-4014-8AE7-24CBFE4ECA04}">
          <p14:sldIdLst>
            <p14:sldId id="256"/>
            <p14:sldId id="274"/>
            <p14:sldId id="307"/>
            <p14:sldId id="303"/>
            <p14:sldId id="302"/>
            <p14:sldId id="277"/>
            <p14:sldId id="258"/>
            <p14:sldId id="304"/>
            <p14:sldId id="305"/>
            <p14:sldId id="306"/>
            <p14:sldId id="295"/>
            <p14:sldId id="296"/>
            <p14:sldId id="291"/>
          </p14:sldIdLst>
        </p14:section>
        <p14:section name="Koniec" id="{3D745BB7-DF41-4651-A8DF-B24F5FBFB52B}">
          <p14:sldIdLst>
            <p14:sldId id="28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EE70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redný štýl 2 - zvýrazneni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redný štýl 2 - zvýrazneni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79" autoAdjust="0"/>
    <p:restoredTop sz="88919"/>
  </p:normalViewPr>
  <p:slideViewPr>
    <p:cSldViewPr snapToGrid="0">
      <p:cViewPr>
        <p:scale>
          <a:sx n="67" d="100"/>
          <a:sy n="67" d="100"/>
        </p:scale>
        <p:origin x="216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Hárok1!$B$1</c:f>
              <c:strCache>
                <c:ptCount val="1"/>
                <c:pt idx="0">
                  <c:v>Predaj</c:v>
                </c:pt>
              </c:strCache>
            </c:strRef>
          </c:tx>
          <c:dPt>
            <c:idx val="0"/>
            <c:bubble3D val="0"/>
            <c:spPr>
              <a:pattFill prst="ltUpDiag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1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AD9-4057-B85A-1CC48B1E91CC}"/>
              </c:ext>
            </c:extLst>
          </c:dPt>
          <c:dPt>
            <c:idx val="1"/>
            <c:bubble3D val="0"/>
            <c:spPr>
              <a:pattFill prst="ltUpDiag">
                <a:fgClr>
                  <a:schemeClr val="accent2"/>
                </a:fgClr>
                <a:bgClr>
                  <a:schemeClr val="accent2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2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AD9-4057-B85A-1CC48B1E91CC}"/>
              </c:ext>
            </c:extLst>
          </c:dPt>
          <c:dPt>
            <c:idx val="2"/>
            <c:bubble3D val="0"/>
            <c:spPr>
              <a:pattFill prst="ltUpDiag">
                <a:fgClr>
                  <a:schemeClr val="accent3"/>
                </a:fgClr>
                <a:bgClr>
                  <a:schemeClr val="accent3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3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AD9-4057-B85A-1CC48B1E91CC}"/>
              </c:ext>
            </c:extLst>
          </c:dPt>
          <c:dPt>
            <c:idx val="3"/>
            <c:bubble3D val="0"/>
            <c:spPr>
              <a:pattFill prst="ltUpDiag">
                <a:fgClr>
                  <a:schemeClr val="accent4"/>
                </a:fgClr>
                <a:bgClr>
                  <a:schemeClr val="accent4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4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66B-4522-9B13-C92591236434}"/>
              </c:ext>
            </c:extLst>
          </c:dPt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CAD9-4057-B85A-1CC48B1E91CC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AD9-4057-B85A-1CC48B1E91CC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Hárok1!$A$2:$A$5</c:f>
              <c:strCache>
                <c:ptCount val="3"/>
                <c:pt idx="0">
                  <c:v>Modely</c:v>
                </c:pt>
                <c:pt idx="1">
                  <c:v>UAV Profesionálne</c:v>
                </c:pt>
                <c:pt idx="2">
                  <c:v>UAV rekreačne</c:v>
                </c:pt>
              </c:strCache>
            </c:strRef>
          </c:cat>
          <c:val>
            <c:numRef>
              <c:f>Hárok1!$B$2:$B$5</c:f>
              <c:numCache>
                <c:formatCode>General</c:formatCode>
                <c:ptCount val="4"/>
                <c:pt idx="0">
                  <c:v>6.0</c:v>
                </c:pt>
                <c:pt idx="1">
                  <c:v>1.5</c:v>
                </c:pt>
                <c:pt idx="2">
                  <c:v>7.0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AD9-4057-B85A-1CC48B1E91CC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legendEntry>
        <c:idx val="3"/>
        <c:delete val="1"/>
      </c:legendEntry>
      <c:layout>
        <c:manualLayout>
          <c:xMode val="edge"/>
          <c:yMode val="edge"/>
          <c:x val="0.0137751356534454"/>
          <c:y val="0.0178451490702256"/>
          <c:w val="0.966748558022804"/>
          <c:h val="0.10450618116620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EDE144-298A-EB4D-AEC7-F745832AC5B6}" type="doc">
      <dgm:prSet loTypeId="urn:microsoft.com/office/officeart/2005/8/layout/cycle1" loCatId="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sk-SK"/>
        </a:p>
      </dgm:t>
    </dgm:pt>
    <dgm:pt modelId="{05C18327-01B1-DB40-B1FC-BCC813ED4E48}">
      <dgm:prSet phldrT="[Text]"/>
      <dgm:spPr/>
      <dgm:t>
        <a:bodyPr/>
        <a:lstStyle/>
        <a:p>
          <a:r>
            <a:rPr lang="sk-SK" dirty="0" smtClean="0"/>
            <a:t>Dopravný úrad</a:t>
          </a:r>
          <a:endParaRPr lang="sk-SK" dirty="0"/>
        </a:p>
      </dgm:t>
    </dgm:pt>
    <dgm:pt modelId="{F56798D2-46C6-C143-96BD-43965246CD7E}" type="parTrans" cxnId="{1AF02272-48FD-5446-802C-FA8D9AD07EEA}">
      <dgm:prSet/>
      <dgm:spPr/>
      <dgm:t>
        <a:bodyPr/>
        <a:lstStyle/>
        <a:p>
          <a:endParaRPr lang="sk-SK"/>
        </a:p>
      </dgm:t>
    </dgm:pt>
    <dgm:pt modelId="{413C95BF-B1FD-FE43-A815-5FB61EF8505E}" type="sibTrans" cxnId="{1AF02272-48FD-5446-802C-FA8D9AD07EEA}">
      <dgm:prSet/>
      <dgm:spPr/>
      <dgm:t>
        <a:bodyPr/>
        <a:lstStyle/>
        <a:p>
          <a:endParaRPr lang="sk-SK"/>
        </a:p>
      </dgm:t>
    </dgm:pt>
    <dgm:pt modelId="{84BEC044-FEDC-7D4F-AA2C-EB5B35D41938}">
      <dgm:prSet phldrT="[Text]"/>
      <dgm:spPr/>
      <dgm:t>
        <a:bodyPr/>
        <a:lstStyle/>
        <a:p>
          <a:r>
            <a:rPr lang="sk-SK" dirty="0" smtClean="0"/>
            <a:t>Ministerstvo obrany</a:t>
          </a:r>
          <a:endParaRPr lang="sk-SK" dirty="0"/>
        </a:p>
      </dgm:t>
    </dgm:pt>
    <dgm:pt modelId="{D6ACBDE8-EF86-8E40-94B0-CAC96F502610}" type="parTrans" cxnId="{932A9CD9-3864-6C4A-A60D-7259D179D755}">
      <dgm:prSet/>
      <dgm:spPr/>
      <dgm:t>
        <a:bodyPr/>
        <a:lstStyle/>
        <a:p>
          <a:endParaRPr lang="sk-SK"/>
        </a:p>
      </dgm:t>
    </dgm:pt>
    <dgm:pt modelId="{A8C0963C-9E77-7B4F-B756-EE61D21639B7}" type="sibTrans" cxnId="{932A9CD9-3864-6C4A-A60D-7259D179D755}">
      <dgm:prSet/>
      <dgm:spPr/>
      <dgm:t>
        <a:bodyPr/>
        <a:lstStyle/>
        <a:p>
          <a:endParaRPr lang="sk-SK"/>
        </a:p>
      </dgm:t>
    </dgm:pt>
    <dgm:pt modelId="{9663F745-58EB-1142-9F18-713891A4FA49}" type="pres">
      <dgm:prSet presAssocID="{89EDE144-298A-EB4D-AEC7-F745832AC5B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44292116-532D-F745-89A8-2399996F91B7}" type="pres">
      <dgm:prSet presAssocID="{05C18327-01B1-DB40-B1FC-BCC813ED4E48}" presName="dummy" presStyleCnt="0"/>
      <dgm:spPr/>
    </dgm:pt>
    <dgm:pt modelId="{C4268EEE-406F-9A48-AA6F-27071795E19B}" type="pres">
      <dgm:prSet presAssocID="{05C18327-01B1-DB40-B1FC-BCC813ED4E48}" presName="node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D0F231E2-5C56-9A4A-A10E-B5D0C60F13EF}" type="pres">
      <dgm:prSet presAssocID="{413C95BF-B1FD-FE43-A815-5FB61EF8505E}" presName="sibTrans" presStyleLbl="node1" presStyleIdx="0" presStyleCnt="2"/>
      <dgm:spPr/>
      <dgm:t>
        <a:bodyPr/>
        <a:lstStyle/>
        <a:p>
          <a:endParaRPr lang="sk-SK"/>
        </a:p>
      </dgm:t>
    </dgm:pt>
    <dgm:pt modelId="{3D3DEE4C-3441-2846-A520-A50063F48041}" type="pres">
      <dgm:prSet presAssocID="{84BEC044-FEDC-7D4F-AA2C-EB5B35D41938}" presName="dummy" presStyleCnt="0"/>
      <dgm:spPr/>
    </dgm:pt>
    <dgm:pt modelId="{F0DD0C4D-8AB1-DE4A-927F-1F34FCCAB780}" type="pres">
      <dgm:prSet presAssocID="{84BEC044-FEDC-7D4F-AA2C-EB5B35D41938}" presName="node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2482F0D0-5C8D-F641-B333-1F8BF34423D8}" type="pres">
      <dgm:prSet presAssocID="{A8C0963C-9E77-7B4F-B756-EE61D21639B7}" presName="sibTrans" presStyleLbl="node1" presStyleIdx="1" presStyleCnt="2"/>
      <dgm:spPr/>
      <dgm:t>
        <a:bodyPr/>
        <a:lstStyle/>
        <a:p>
          <a:endParaRPr lang="sk-SK"/>
        </a:p>
      </dgm:t>
    </dgm:pt>
  </dgm:ptLst>
  <dgm:cxnLst>
    <dgm:cxn modelId="{1F04360E-D120-ED41-945D-CF6D50B3EFD8}" type="presOf" srcId="{05C18327-01B1-DB40-B1FC-BCC813ED4E48}" destId="{C4268EEE-406F-9A48-AA6F-27071795E19B}" srcOrd="0" destOrd="0" presId="urn:microsoft.com/office/officeart/2005/8/layout/cycle1"/>
    <dgm:cxn modelId="{932A9CD9-3864-6C4A-A60D-7259D179D755}" srcId="{89EDE144-298A-EB4D-AEC7-F745832AC5B6}" destId="{84BEC044-FEDC-7D4F-AA2C-EB5B35D41938}" srcOrd="1" destOrd="0" parTransId="{D6ACBDE8-EF86-8E40-94B0-CAC96F502610}" sibTransId="{A8C0963C-9E77-7B4F-B756-EE61D21639B7}"/>
    <dgm:cxn modelId="{F00BA634-62D0-7941-BBE8-CDDA855D5A08}" type="presOf" srcId="{413C95BF-B1FD-FE43-A815-5FB61EF8505E}" destId="{D0F231E2-5C56-9A4A-A10E-B5D0C60F13EF}" srcOrd="0" destOrd="0" presId="urn:microsoft.com/office/officeart/2005/8/layout/cycle1"/>
    <dgm:cxn modelId="{4DAC4175-A9DD-BA45-A07D-91A061D3C196}" type="presOf" srcId="{A8C0963C-9E77-7B4F-B756-EE61D21639B7}" destId="{2482F0D0-5C8D-F641-B333-1F8BF34423D8}" srcOrd="0" destOrd="0" presId="urn:microsoft.com/office/officeart/2005/8/layout/cycle1"/>
    <dgm:cxn modelId="{3109F560-C33B-114E-AD7E-DF1279C97E25}" type="presOf" srcId="{84BEC044-FEDC-7D4F-AA2C-EB5B35D41938}" destId="{F0DD0C4D-8AB1-DE4A-927F-1F34FCCAB780}" srcOrd="0" destOrd="0" presId="urn:microsoft.com/office/officeart/2005/8/layout/cycle1"/>
    <dgm:cxn modelId="{9780F257-A8A7-6341-86B7-C6661DA3E22E}" type="presOf" srcId="{89EDE144-298A-EB4D-AEC7-F745832AC5B6}" destId="{9663F745-58EB-1142-9F18-713891A4FA49}" srcOrd="0" destOrd="0" presId="urn:microsoft.com/office/officeart/2005/8/layout/cycle1"/>
    <dgm:cxn modelId="{1AF02272-48FD-5446-802C-FA8D9AD07EEA}" srcId="{89EDE144-298A-EB4D-AEC7-F745832AC5B6}" destId="{05C18327-01B1-DB40-B1FC-BCC813ED4E48}" srcOrd="0" destOrd="0" parTransId="{F56798D2-46C6-C143-96BD-43965246CD7E}" sibTransId="{413C95BF-B1FD-FE43-A815-5FB61EF8505E}"/>
    <dgm:cxn modelId="{BF09D5DD-CE0B-5447-820E-4B992035E7B1}" type="presParOf" srcId="{9663F745-58EB-1142-9F18-713891A4FA49}" destId="{44292116-532D-F745-89A8-2399996F91B7}" srcOrd="0" destOrd="0" presId="urn:microsoft.com/office/officeart/2005/8/layout/cycle1"/>
    <dgm:cxn modelId="{50B30DA9-4907-0F46-B0ED-860F549FD963}" type="presParOf" srcId="{9663F745-58EB-1142-9F18-713891A4FA49}" destId="{C4268EEE-406F-9A48-AA6F-27071795E19B}" srcOrd="1" destOrd="0" presId="urn:microsoft.com/office/officeart/2005/8/layout/cycle1"/>
    <dgm:cxn modelId="{31620B54-A101-CF4D-AFFA-A588E28DAE6E}" type="presParOf" srcId="{9663F745-58EB-1142-9F18-713891A4FA49}" destId="{D0F231E2-5C56-9A4A-A10E-B5D0C60F13EF}" srcOrd="2" destOrd="0" presId="urn:microsoft.com/office/officeart/2005/8/layout/cycle1"/>
    <dgm:cxn modelId="{AA3E58E1-4647-DE4C-8CFD-5A0E4A4FE994}" type="presParOf" srcId="{9663F745-58EB-1142-9F18-713891A4FA49}" destId="{3D3DEE4C-3441-2846-A520-A50063F48041}" srcOrd="3" destOrd="0" presId="urn:microsoft.com/office/officeart/2005/8/layout/cycle1"/>
    <dgm:cxn modelId="{8198A6A2-1BAD-8A45-A8F0-3280D4C0AB23}" type="presParOf" srcId="{9663F745-58EB-1142-9F18-713891A4FA49}" destId="{F0DD0C4D-8AB1-DE4A-927F-1F34FCCAB780}" srcOrd="4" destOrd="0" presId="urn:microsoft.com/office/officeart/2005/8/layout/cycle1"/>
    <dgm:cxn modelId="{6E95DA44-6280-7D4F-9435-76B7C1294DB9}" type="presParOf" srcId="{9663F745-58EB-1142-9F18-713891A4FA49}" destId="{2482F0D0-5C8D-F641-B333-1F8BF34423D8}" srcOrd="5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9A155A-41F5-CC4D-9CDE-187E4647F88F}" type="doc">
      <dgm:prSet loTypeId="urn:microsoft.com/office/officeart/2008/layout/VerticalCurvedList" loCatId="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sk-SK"/>
        </a:p>
      </dgm:t>
    </dgm:pt>
    <dgm:pt modelId="{EC4B079A-7335-6543-B1E2-A5ACC0B9B2C3}">
      <dgm:prSet phldrT="[Text]"/>
      <dgm:spPr>
        <a:solidFill>
          <a:schemeClr val="accent2">
            <a:hueOff val="0"/>
            <a:satOff val="0"/>
            <a:lumOff val="0"/>
            <a:alpha val="70000"/>
          </a:schemeClr>
        </a:solidFill>
      </dgm:spPr>
      <dgm:t>
        <a:bodyPr/>
        <a:lstStyle/>
        <a:p>
          <a:r>
            <a:rPr lang="sk-SK" dirty="0" smtClean="0"/>
            <a:t>hmotnosť &lt;0,5 kg</a:t>
          </a:r>
          <a:endParaRPr lang="sk-SK" dirty="0"/>
        </a:p>
      </dgm:t>
    </dgm:pt>
    <dgm:pt modelId="{E5292AAD-7B3E-E34C-9C2F-F74822FB9D79}" type="parTrans" cxnId="{89BAA933-4469-F241-9D26-E0698FA542B1}">
      <dgm:prSet/>
      <dgm:spPr/>
      <dgm:t>
        <a:bodyPr/>
        <a:lstStyle/>
        <a:p>
          <a:endParaRPr lang="sk-SK"/>
        </a:p>
      </dgm:t>
    </dgm:pt>
    <dgm:pt modelId="{58F7E4AA-ED5C-8147-B462-90DE1A557D32}" type="sibTrans" cxnId="{89BAA933-4469-F241-9D26-E0698FA542B1}">
      <dgm:prSet/>
      <dgm:spPr/>
      <dgm:t>
        <a:bodyPr/>
        <a:lstStyle/>
        <a:p>
          <a:endParaRPr lang="sk-SK"/>
        </a:p>
      </dgm:t>
    </dgm:pt>
    <dgm:pt modelId="{E47217C8-B1C4-9345-9A61-1E790D7BC352}">
      <dgm:prSet phldrT="[Text]"/>
      <dgm:spPr>
        <a:solidFill>
          <a:schemeClr val="accent5">
            <a:hueOff val="0"/>
            <a:satOff val="0"/>
            <a:lumOff val="0"/>
            <a:alpha val="50000"/>
          </a:schemeClr>
        </a:solidFill>
      </dgm:spPr>
      <dgm:t>
        <a:bodyPr/>
        <a:lstStyle/>
        <a:p>
          <a:r>
            <a:rPr lang="sk-SK" dirty="0" smtClean="0"/>
            <a:t>hmotnosť &lt;25 kg</a:t>
          </a:r>
          <a:endParaRPr lang="sk-SK" dirty="0"/>
        </a:p>
      </dgm:t>
    </dgm:pt>
    <dgm:pt modelId="{2C1B77E2-6661-3448-AAC0-7525FB5A9640}" type="parTrans" cxnId="{808C3484-4602-D74B-914D-6213B4D2978D}">
      <dgm:prSet/>
      <dgm:spPr/>
      <dgm:t>
        <a:bodyPr/>
        <a:lstStyle/>
        <a:p>
          <a:endParaRPr lang="sk-SK"/>
        </a:p>
      </dgm:t>
    </dgm:pt>
    <dgm:pt modelId="{84374627-60C5-AC47-85F1-A00C6E09E890}" type="sibTrans" cxnId="{808C3484-4602-D74B-914D-6213B4D2978D}">
      <dgm:prSet/>
      <dgm:spPr/>
      <dgm:t>
        <a:bodyPr/>
        <a:lstStyle/>
        <a:p>
          <a:endParaRPr lang="sk-SK"/>
        </a:p>
      </dgm:t>
    </dgm:pt>
    <dgm:pt modelId="{C5DD8571-4C86-4646-B163-45E757494138}">
      <dgm:prSet phldrT="[Text]"/>
      <dgm:spPr>
        <a:solidFill>
          <a:schemeClr val="accent6">
            <a:hueOff val="0"/>
            <a:satOff val="0"/>
            <a:lumOff val="0"/>
            <a:alpha val="50000"/>
          </a:schemeClr>
        </a:solidFill>
      </dgm:spPr>
      <dgm:t>
        <a:bodyPr/>
        <a:lstStyle/>
        <a:p>
          <a:r>
            <a:rPr lang="sk-SK" dirty="0" smtClean="0"/>
            <a:t>hmotnosť &lt;25</a:t>
          </a:r>
          <a:r>
            <a:rPr lang="sk-SK" baseline="0" dirty="0" smtClean="0"/>
            <a:t> kg, </a:t>
          </a:r>
          <a:r>
            <a:rPr lang="sk-SK" strike="sngStrike" baseline="0" dirty="0" smtClean="0"/>
            <a:t>automatický let</a:t>
          </a:r>
          <a:endParaRPr lang="sk-SK" strike="sngStrike" dirty="0"/>
        </a:p>
      </dgm:t>
    </dgm:pt>
    <dgm:pt modelId="{658C65DF-16AA-D140-87B0-82E0A09D8557}" type="parTrans" cxnId="{C584083C-8660-974D-860A-8FC2DA0085CF}">
      <dgm:prSet/>
      <dgm:spPr/>
      <dgm:t>
        <a:bodyPr/>
        <a:lstStyle/>
        <a:p>
          <a:endParaRPr lang="sk-SK"/>
        </a:p>
      </dgm:t>
    </dgm:pt>
    <dgm:pt modelId="{47C1DB98-BDBD-B949-9508-A0C5571F11EA}" type="sibTrans" cxnId="{C584083C-8660-974D-860A-8FC2DA0085CF}">
      <dgm:prSet/>
      <dgm:spPr/>
      <dgm:t>
        <a:bodyPr/>
        <a:lstStyle/>
        <a:p>
          <a:endParaRPr lang="sk-SK"/>
        </a:p>
      </dgm:t>
    </dgm:pt>
    <dgm:pt modelId="{F88CD3E8-76A1-444D-AE58-78CE52026681}">
      <dgm:prSet/>
      <dgm:spPr>
        <a:solidFill>
          <a:schemeClr val="accent3">
            <a:hueOff val="0"/>
            <a:satOff val="0"/>
            <a:lumOff val="0"/>
            <a:alpha val="50000"/>
          </a:schemeClr>
        </a:solidFill>
      </dgm:spPr>
      <dgm:t>
        <a:bodyPr/>
        <a:lstStyle/>
        <a:p>
          <a:r>
            <a:rPr lang="sk-SK" dirty="0" smtClean="0"/>
            <a:t>hmotnosť &lt;0,91 kg</a:t>
          </a:r>
          <a:endParaRPr lang="sk-SK" dirty="0"/>
        </a:p>
      </dgm:t>
    </dgm:pt>
    <dgm:pt modelId="{ECB8AE6C-68F4-B747-8A63-910DB9A0E303}" type="parTrans" cxnId="{A0F703B4-BF59-C345-BA13-4E086B4377DD}">
      <dgm:prSet/>
      <dgm:spPr/>
      <dgm:t>
        <a:bodyPr/>
        <a:lstStyle/>
        <a:p>
          <a:endParaRPr lang="sk-SK"/>
        </a:p>
      </dgm:t>
    </dgm:pt>
    <dgm:pt modelId="{1CDF86A7-8C46-0C42-908C-1148C70061A4}" type="sibTrans" cxnId="{A0F703B4-BF59-C345-BA13-4E086B4377DD}">
      <dgm:prSet/>
      <dgm:spPr/>
      <dgm:t>
        <a:bodyPr/>
        <a:lstStyle/>
        <a:p>
          <a:endParaRPr lang="sk-SK"/>
        </a:p>
      </dgm:t>
    </dgm:pt>
    <dgm:pt modelId="{C5440853-2F4D-A248-AAFB-8A642EC6EB6D}">
      <dgm:prSet/>
      <dgm:spPr>
        <a:solidFill>
          <a:schemeClr val="accent4">
            <a:hueOff val="0"/>
            <a:satOff val="0"/>
            <a:lumOff val="0"/>
            <a:alpha val="50000"/>
          </a:schemeClr>
        </a:solidFill>
      </dgm:spPr>
      <dgm:t>
        <a:bodyPr/>
        <a:lstStyle/>
        <a:p>
          <a:r>
            <a:rPr lang="sk-SK" dirty="0" smtClean="0"/>
            <a:t>hmotnosť &lt;4</a:t>
          </a:r>
          <a:r>
            <a:rPr lang="sk-SK" baseline="0" dirty="0" smtClean="0"/>
            <a:t> kg</a:t>
          </a:r>
          <a:endParaRPr lang="sk-SK" dirty="0"/>
        </a:p>
      </dgm:t>
    </dgm:pt>
    <dgm:pt modelId="{FDB88359-8ED4-0D4C-89DD-3197509D88E7}" type="parTrans" cxnId="{1C6322B2-91B7-5544-B79B-BF26C7EB4D5B}">
      <dgm:prSet/>
      <dgm:spPr/>
      <dgm:t>
        <a:bodyPr/>
        <a:lstStyle/>
        <a:p>
          <a:endParaRPr lang="sk-SK"/>
        </a:p>
      </dgm:t>
    </dgm:pt>
    <dgm:pt modelId="{6EF011C8-6906-3A47-A99F-D028A264883F}" type="sibTrans" cxnId="{1C6322B2-91B7-5544-B79B-BF26C7EB4D5B}">
      <dgm:prSet/>
      <dgm:spPr/>
      <dgm:t>
        <a:bodyPr/>
        <a:lstStyle/>
        <a:p>
          <a:endParaRPr lang="sk-SK"/>
        </a:p>
      </dgm:t>
    </dgm:pt>
    <dgm:pt modelId="{A27B1A87-45C7-174F-BE7B-EBCA7073BA9A}" type="pres">
      <dgm:prSet presAssocID="{359A155A-41F5-CC4D-9CDE-187E4647F88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sk-SK"/>
        </a:p>
      </dgm:t>
    </dgm:pt>
    <dgm:pt modelId="{9C072027-89DB-4845-BCCD-A166460C7D44}" type="pres">
      <dgm:prSet presAssocID="{359A155A-41F5-CC4D-9CDE-187E4647F88F}" presName="Name1" presStyleCnt="0"/>
      <dgm:spPr/>
    </dgm:pt>
    <dgm:pt modelId="{4C3A8809-2C69-9B42-8AEB-C9DAE87260A3}" type="pres">
      <dgm:prSet presAssocID="{359A155A-41F5-CC4D-9CDE-187E4647F88F}" presName="cycle" presStyleCnt="0"/>
      <dgm:spPr/>
    </dgm:pt>
    <dgm:pt modelId="{CBFA7177-CA4F-AC4A-B9AD-BFD9483093F9}" type="pres">
      <dgm:prSet presAssocID="{359A155A-41F5-CC4D-9CDE-187E4647F88F}" presName="srcNode" presStyleLbl="node1" presStyleIdx="0" presStyleCnt="5"/>
      <dgm:spPr/>
    </dgm:pt>
    <dgm:pt modelId="{AA9E118B-7466-9F4E-A25B-54A9AB43C6DD}" type="pres">
      <dgm:prSet presAssocID="{359A155A-41F5-CC4D-9CDE-187E4647F88F}" presName="conn" presStyleLbl="parChTrans1D2" presStyleIdx="0" presStyleCnt="1"/>
      <dgm:spPr/>
      <dgm:t>
        <a:bodyPr/>
        <a:lstStyle/>
        <a:p>
          <a:endParaRPr lang="sk-SK"/>
        </a:p>
      </dgm:t>
    </dgm:pt>
    <dgm:pt modelId="{62BF76C4-E0F3-C747-BAEC-F64E00BEB1F8}" type="pres">
      <dgm:prSet presAssocID="{359A155A-41F5-CC4D-9CDE-187E4647F88F}" presName="extraNode" presStyleLbl="node1" presStyleIdx="0" presStyleCnt="5"/>
      <dgm:spPr/>
    </dgm:pt>
    <dgm:pt modelId="{CCDC520C-1107-3747-9CBE-735E8936D220}" type="pres">
      <dgm:prSet presAssocID="{359A155A-41F5-CC4D-9CDE-187E4647F88F}" presName="dstNode" presStyleLbl="node1" presStyleIdx="0" presStyleCnt="5"/>
      <dgm:spPr/>
    </dgm:pt>
    <dgm:pt modelId="{2170B889-A525-A14B-87BE-9E7D83B2D692}" type="pres">
      <dgm:prSet presAssocID="{EC4B079A-7335-6543-B1E2-A5ACC0B9B2C3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9617FD38-7978-8C4B-9B10-633E953A9BFF}" type="pres">
      <dgm:prSet presAssocID="{EC4B079A-7335-6543-B1E2-A5ACC0B9B2C3}" presName="accent_1" presStyleCnt="0"/>
      <dgm:spPr/>
    </dgm:pt>
    <dgm:pt modelId="{0F6C6A69-C8FD-6644-BFF8-BE6FCE4CA132}" type="pres">
      <dgm:prSet presAssocID="{EC4B079A-7335-6543-B1E2-A5ACC0B9B2C3}" presName="accentRepeatNode" presStyleLbl="solidFgAcc1" presStyleIdx="0" presStyleCnt="5"/>
      <dgm:spPr/>
    </dgm:pt>
    <dgm:pt modelId="{939BD57C-396E-DE4B-92CC-D79C77E54B52}" type="pres">
      <dgm:prSet presAssocID="{F88CD3E8-76A1-444D-AE58-78CE52026681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54C9E404-49C5-F246-A8CD-B21FB70EE419}" type="pres">
      <dgm:prSet presAssocID="{F88CD3E8-76A1-444D-AE58-78CE52026681}" presName="accent_2" presStyleCnt="0"/>
      <dgm:spPr/>
    </dgm:pt>
    <dgm:pt modelId="{733ACFD3-053E-104D-9DD2-E9489B9E67C0}" type="pres">
      <dgm:prSet presAssocID="{F88CD3E8-76A1-444D-AE58-78CE52026681}" presName="accentRepeatNode" presStyleLbl="solidFgAcc1" presStyleIdx="1" presStyleCnt="5"/>
      <dgm:spPr/>
    </dgm:pt>
    <dgm:pt modelId="{90699D15-5978-414D-83F2-107CC48A174F}" type="pres">
      <dgm:prSet presAssocID="{C5440853-2F4D-A248-AAFB-8A642EC6EB6D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A1B50289-3325-1E4C-AD28-60C110629D05}" type="pres">
      <dgm:prSet presAssocID="{C5440853-2F4D-A248-AAFB-8A642EC6EB6D}" presName="accent_3" presStyleCnt="0"/>
      <dgm:spPr/>
    </dgm:pt>
    <dgm:pt modelId="{B6DBC320-3E61-C549-80DD-08120FA9415F}" type="pres">
      <dgm:prSet presAssocID="{C5440853-2F4D-A248-AAFB-8A642EC6EB6D}" presName="accentRepeatNode" presStyleLbl="solidFgAcc1" presStyleIdx="2" presStyleCnt="5"/>
      <dgm:spPr/>
    </dgm:pt>
    <dgm:pt modelId="{CF5502C3-4E49-BC4A-B92F-EA6A002A2BA7}" type="pres">
      <dgm:prSet presAssocID="{E47217C8-B1C4-9345-9A61-1E790D7BC352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93A6FEF0-DD84-CE4B-85B5-A5950FCFB45B}" type="pres">
      <dgm:prSet presAssocID="{E47217C8-B1C4-9345-9A61-1E790D7BC352}" presName="accent_4" presStyleCnt="0"/>
      <dgm:spPr/>
    </dgm:pt>
    <dgm:pt modelId="{309D284B-E02A-9F4B-9E21-0674908DA09E}" type="pres">
      <dgm:prSet presAssocID="{E47217C8-B1C4-9345-9A61-1E790D7BC352}" presName="accentRepeatNode" presStyleLbl="solidFgAcc1" presStyleIdx="3" presStyleCnt="5"/>
      <dgm:spPr/>
    </dgm:pt>
    <dgm:pt modelId="{2EF4BEEE-EFF0-E94E-8AA2-755315B693E5}" type="pres">
      <dgm:prSet presAssocID="{C5DD8571-4C86-4646-B163-45E757494138}" presName="text_5" presStyleLbl="node1" presStyleIdx="4" presStyleCnt="5" custLinFactNeighborX="-209" custLinFactNeighborY="3706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04C5AB4B-2A34-364B-993B-D0CAE1348960}" type="pres">
      <dgm:prSet presAssocID="{C5DD8571-4C86-4646-B163-45E757494138}" presName="accent_5" presStyleCnt="0"/>
      <dgm:spPr/>
    </dgm:pt>
    <dgm:pt modelId="{4A9CCFDB-E3D8-2E40-B7A6-2CE21D914F33}" type="pres">
      <dgm:prSet presAssocID="{C5DD8571-4C86-4646-B163-45E757494138}" presName="accentRepeatNode" presStyleLbl="solidFgAcc1" presStyleIdx="4" presStyleCnt="5"/>
      <dgm:spPr/>
    </dgm:pt>
  </dgm:ptLst>
  <dgm:cxnLst>
    <dgm:cxn modelId="{BA47F033-D519-C74F-8B1C-5FEB675B048B}" type="presOf" srcId="{E47217C8-B1C4-9345-9A61-1E790D7BC352}" destId="{CF5502C3-4E49-BC4A-B92F-EA6A002A2BA7}" srcOrd="0" destOrd="0" presId="urn:microsoft.com/office/officeart/2008/layout/VerticalCurvedList"/>
    <dgm:cxn modelId="{AD55D387-AB11-0B48-A85F-DD7B4813041A}" type="presOf" srcId="{58F7E4AA-ED5C-8147-B462-90DE1A557D32}" destId="{AA9E118B-7466-9F4E-A25B-54A9AB43C6DD}" srcOrd="0" destOrd="0" presId="urn:microsoft.com/office/officeart/2008/layout/VerticalCurvedList"/>
    <dgm:cxn modelId="{89BAA933-4469-F241-9D26-E0698FA542B1}" srcId="{359A155A-41F5-CC4D-9CDE-187E4647F88F}" destId="{EC4B079A-7335-6543-B1E2-A5ACC0B9B2C3}" srcOrd="0" destOrd="0" parTransId="{E5292AAD-7B3E-E34C-9C2F-F74822FB9D79}" sibTransId="{58F7E4AA-ED5C-8147-B462-90DE1A557D32}"/>
    <dgm:cxn modelId="{A0F703B4-BF59-C345-BA13-4E086B4377DD}" srcId="{359A155A-41F5-CC4D-9CDE-187E4647F88F}" destId="{F88CD3E8-76A1-444D-AE58-78CE52026681}" srcOrd="1" destOrd="0" parTransId="{ECB8AE6C-68F4-B747-8A63-910DB9A0E303}" sibTransId="{1CDF86A7-8C46-0C42-908C-1148C70061A4}"/>
    <dgm:cxn modelId="{AB0A06CA-6019-CB42-A47A-90ADD42A886F}" type="presOf" srcId="{EC4B079A-7335-6543-B1E2-A5ACC0B9B2C3}" destId="{2170B889-A525-A14B-87BE-9E7D83B2D692}" srcOrd="0" destOrd="0" presId="urn:microsoft.com/office/officeart/2008/layout/VerticalCurvedList"/>
    <dgm:cxn modelId="{1C6322B2-91B7-5544-B79B-BF26C7EB4D5B}" srcId="{359A155A-41F5-CC4D-9CDE-187E4647F88F}" destId="{C5440853-2F4D-A248-AAFB-8A642EC6EB6D}" srcOrd="2" destOrd="0" parTransId="{FDB88359-8ED4-0D4C-89DD-3197509D88E7}" sibTransId="{6EF011C8-6906-3A47-A99F-D028A264883F}"/>
    <dgm:cxn modelId="{BC18150F-FDD0-964B-98DE-17F02DE37EB3}" type="presOf" srcId="{C5440853-2F4D-A248-AAFB-8A642EC6EB6D}" destId="{90699D15-5978-414D-83F2-107CC48A174F}" srcOrd="0" destOrd="0" presId="urn:microsoft.com/office/officeart/2008/layout/VerticalCurvedList"/>
    <dgm:cxn modelId="{C584083C-8660-974D-860A-8FC2DA0085CF}" srcId="{359A155A-41F5-CC4D-9CDE-187E4647F88F}" destId="{C5DD8571-4C86-4646-B163-45E757494138}" srcOrd="4" destOrd="0" parTransId="{658C65DF-16AA-D140-87B0-82E0A09D8557}" sibTransId="{47C1DB98-BDBD-B949-9508-A0C5571F11EA}"/>
    <dgm:cxn modelId="{FEBBA534-B857-8345-95D6-C3CB9AEFDA25}" type="presOf" srcId="{359A155A-41F5-CC4D-9CDE-187E4647F88F}" destId="{A27B1A87-45C7-174F-BE7B-EBCA7073BA9A}" srcOrd="0" destOrd="0" presId="urn:microsoft.com/office/officeart/2008/layout/VerticalCurvedList"/>
    <dgm:cxn modelId="{CE483272-7950-9D46-821F-B24DA690281C}" type="presOf" srcId="{C5DD8571-4C86-4646-B163-45E757494138}" destId="{2EF4BEEE-EFF0-E94E-8AA2-755315B693E5}" srcOrd="0" destOrd="0" presId="urn:microsoft.com/office/officeart/2008/layout/VerticalCurvedList"/>
    <dgm:cxn modelId="{808C3484-4602-D74B-914D-6213B4D2978D}" srcId="{359A155A-41F5-CC4D-9CDE-187E4647F88F}" destId="{E47217C8-B1C4-9345-9A61-1E790D7BC352}" srcOrd="3" destOrd="0" parTransId="{2C1B77E2-6661-3448-AAC0-7525FB5A9640}" sibTransId="{84374627-60C5-AC47-85F1-A00C6E09E890}"/>
    <dgm:cxn modelId="{C09B0035-7574-154C-911F-9EC021EBEE72}" type="presOf" srcId="{F88CD3E8-76A1-444D-AE58-78CE52026681}" destId="{939BD57C-396E-DE4B-92CC-D79C77E54B52}" srcOrd="0" destOrd="0" presId="urn:microsoft.com/office/officeart/2008/layout/VerticalCurvedList"/>
    <dgm:cxn modelId="{C859736D-D229-B348-A168-3B8D4C0DC444}" type="presParOf" srcId="{A27B1A87-45C7-174F-BE7B-EBCA7073BA9A}" destId="{9C072027-89DB-4845-BCCD-A166460C7D44}" srcOrd="0" destOrd="0" presId="urn:microsoft.com/office/officeart/2008/layout/VerticalCurvedList"/>
    <dgm:cxn modelId="{E97B614D-56CA-0E40-BD3D-35DD4B704685}" type="presParOf" srcId="{9C072027-89DB-4845-BCCD-A166460C7D44}" destId="{4C3A8809-2C69-9B42-8AEB-C9DAE87260A3}" srcOrd="0" destOrd="0" presId="urn:microsoft.com/office/officeart/2008/layout/VerticalCurvedList"/>
    <dgm:cxn modelId="{EDB4FB2B-42C5-494E-A2A1-4200D88F9CB0}" type="presParOf" srcId="{4C3A8809-2C69-9B42-8AEB-C9DAE87260A3}" destId="{CBFA7177-CA4F-AC4A-B9AD-BFD9483093F9}" srcOrd="0" destOrd="0" presId="urn:microsoft.com/office/officeart/2008/layout/VerticalCurvedList"/>
    <dgm:cxn modelId="{F06AD1A9-E992-0F44-9122-341B79617685}" type="presParOf" srcId="{4C3A8809-2C69-9B42-8AEB-C9DAE87260A3}" destId="{AA9E118B-7466-9F4E-A25B-54A9AB43C6DD}" srcOrd="1" destOrd="0" presId="urn:microsoft.com/office/officeart/2008/layout/VerticalCurvedList"/>
    <dgm:cxn modelId="{B29087FC-0EFA-454C-9D07-E3D327DE148D}" type="presParOf" srcId="{4C3A8809-2C69-9B42-8AEB-C9DAE87260A3}" destId="{62BF76C4-E0F3-C747-BAEC-F64E00BEB1F8}" srcOrd="2" destOrd="0" presId="urn:microsoft.com/office/officeart/2008/layout/VerticalCurvedList"/>
    <dgm:cxn modelId="{CE798E9A-7BBD-1743-8163-E37A72D5C174}" type="presParOf" srcId="{4C3A8809-2C69-9B42-8AEB-C9DAE87260A3}" destId="{CCDC520C-1107-3747-9CBE-735E8936D220}" srcOrd="3" destOrd="0" presId="urn:microsoft.com/office/officeart/2008/layout/VerticalCurvedList"/>
    <dgm:cxn modelId="{98562E20-8750-B248-840D-4726F21AA722}" type="presParOf" srcId="{9C072027-89DB-4845-BCCD-A166460C7D44}" destId="{2170B889-A525-A14B-87BE-9E7D83B2D692}" srcOrd="1" destOrd="0" presId="urn:microsoft.com/office/officeart/2008/layout/VerticalCurvedList"/>
    <dgm:cxn modelId="{FC2081A1-43FB-E54F-9270-D134D5C29DDA}" type="presParOf" srcId="{9C072027-89DB-4845-BCCD-A166460C7D44}" destId="{9617FD38-7978-8C4B-9B10-633E953A9BFF}" srcOrd="2" destOrd="0" presId="urn:microsoft.com/office/officeart/2008/layout/VerticalCurvedList"/>
    <dgm:cxn modelId="{5F0DCB08-49F7-0740-9C91-B4D6227662A5}" type="presParOf" srcId="{9617FD38-7978-8C4B-9B10-633E953A9BFF}" destId="{0F6C6A69-C8FD-6644-BFF8-BE6FCE4CA132}" srcOrd="0" destOrd="0" presId="urn:microsoft.com/office/officeart/2008/layout/VerticalCurvedList"/>
    <dgm:cxn modelId="{AD27F9D9-8904-9A4B-8908-2CBFC5B15653}" type="presParOf" srcId="{9C072027-89DB-4845-BCCD-A166460C7D44}" destId="{939BD57C-396E-DE4B-92CC-D79C77E54B52}" srcOrd="3" destOrd="0" presId="urn:microsoft.com/office/officeart/2008/layout/VerticalCurvedList"/>
    <dgm:cxn modelId="{91679FEC-D22E-0A4C-916A-9DF9F893DA22}" type="presParOf" srcId="{9C072027-89DB-4845-BCCD-A166460C7D44}" destId="{54C9E404-49C5-F246-A8CD-B21FB70EE419}" srcOrd="4" destOrd="0" presId="urn:microsoft.com/office/officeart/2008/layout/VerticalCurvedList"/>
    <dgm:cxn modelId="{1ADF2885-5A0B-D540-B3FA-A11F5962A13B}" type="presParOf" srcId="{54C9E404-49C5-F246-A8CD-B21FB70EE419}" destId="{733ACFD3-053E-104D-9DD2-E9489B9E67C0}" srcOrd="0" destOrd="0" presId="urn:microsoft.com/office/officeart/2008/layout/VerticalCurvedList"/>
    <dgm:cxn modelId="{F75E66E2-6AC5-9543-9E5F-41ECA2FF02E9}" type="presParOf" srcId="{9C072027-89DB-4845-BCCD-A166460C7D44}" destId="{90699D15-5978-414D-83F2-107CC48A174F}" srcOrd="5" destOrd="0" presId="urn:microsoft.com/office/officeart/2008/layout/VerticalCurvedList"/>
    <dgm:cxn modelId="{B43289CA-2D55-FC44-84A6-C1CBC43A082F}" type="presParOf" srcId="{9C072027-89DB-4845-BCCD-A166460C7D44}" destId="{A1B50289-3325-1E4C-AD28-60C110629D05}" srcOrd="6" destOrd="0" presId="urn:microsoft.com/office/officeart/2008/layout/VerticalCurvedList"/>
    <dgm:cxn modelId="{5A9812C4-77C4-A64C-92B7-19CED34A8B23}" type="presParOf" srcId="{A1B50289-3325-1E4C-AD28-60C110629D05}" destId="{B6DBC320-3E61-C549-80DD-08120FA9415F}" srcOrd="0" destOrd="0" presId="urn:microsoft.com/office/officeart/2008/layout/VerticalCurvedList"/>
    <dgm:cxn modelId="{A4A74569-3378-A544-88F9-75698A0ADA7C}" type="presParOf" srcId="{9C072027-89DB-4845-BCCD-A166460C7D44}" destId="{CF5502C3-4E49-BC4A-B92F-EA6A002A2BA7}" srcOrd="7" destOrd="0" presId="urn:microsoft.com/office/officeart/2008/layout/VerticalCurvedList"/>
    <dgm:cxn modelId="{0071FA00-BBE4-B544-A9F3-8AFC8EAF552F}" type="presParOf" srcId="{9C072027-89DB-4845-BCCD-A166460C7D44}" destId="{93A6FEF0-DD84-CE4B-85B5-A5950FCFB45B}" srcOrd="8" destOrd="0" presId="urn:microsoft.com/office/officeart/2008/layout/VerticalCurvedList"/>
    <dgm:cxn modelId="{9A0D78D2-D238-5245-8554-76DBE6A778A0}" type="presParOf" srcId="{93A6FEF0-DD84-CE4B-85B5-A5950FCFB45B}" destId="{309D284B-E02A-9F4B-9E21-0674908DA09E}" srcOrd="0" destOrd="0" presId="urn:microsoft.com/office/officeart/2008/layout/VerticalCurvedList"/>
    <dgm:cxn modelId="{F8FCA041-8F19-BC41-B538-3F41EB802489}" type="presParOf" srcId="{9C072027-89DB-4845-BCCD-A166460C7D44}" destId="{2EF4BEEE-EFF0-E94E-8AA2-755315B693E5}" srcOrd="9" destOrd="0" presId="urn:microsoft.com/office/officeart/2008/layout/VerticalCurvedList"/>
    <dgm:cxn modelId="{B87CA31E-7827-C942-91C1-A1E238748FBD}" type="presParOf" srcId="{9C072027-89DB-4845-BCCD-A166460C7D44}" destId="{04C5AB4B-2A34-364B-993B-D0CAE1348960}" srcOrd="10" destOrd="0" presId="urn:microsoft.com/office/officeart/2008/layout/VerticalCurvedList"/>
    <dgm:cxn modelId="{57E85085-EEEB-1843-852B-BB4F68DA3CD2}" type="presParOf" srcId="{04C5AB4B-2A34-364B-993B-D0CAE1348960}" destId="{4A9CCFDB-E3D8-2E40-B7A6-2CE21D914F3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4EF509-FBBD-8C46-9D01-BBA4E6357FE1}" type="doc">
      <dgm:prSet loTypeId="urn:microsoft.com/office/officeart/2005/8/layout/hierarchy3" loCatId="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sk-SK"/>
        </a:p>
      </dgm:t>
    </dgm:pt>
    <dgm:pt modelId="{BF9792FA-29EC-A54D-B7EA-CDE871119D8E}">
      <dgm:prSet phldrT="[Text]"/>
      <dgm:spPr>
        <a:pattFill prst="wdUpDiag">
          <a:fgClr>
            <a:schemeClr val="accent2">
              <a:hueOff val="0"/>
              <a:satOff val="0"/>
              <a:lumOff val="0"/>
            </a:schemeClr>
          </a:fgClr>
          <a:bgClr>
            <a:schemeClr val="bg1"/>
          </a:bgClr>
        </a:pattFill>
      </dgm:spPr>
      <dgm:t>
        <a:bodyPr/>
        <a:lstStyle/>
        <a:p>
          <a:r>
            <a:rPr lang="sk-SK" dirty="0" smtClean="0">
              <a:solidFill>
                <a:schemeClr val="tx1"/>
              </a:solidFill>
            </a:rPr>
            <a:t>Nariadenie Komisie o pravidlách RPAS</a:t>
          </a:r>
          <a:r>
            <a:rPr lang="sk-SK" baseline="0" dirty="0" smtClean="0">
              <a:solidFill>
                <a:schemeClr val="tx1"/>
              </a:solidFill>
            </a:rPr>
            <a:t> operácií</a:t>
          </a:r>
          <a:endParaRPr lang="sk-SK" dirty="0">
            <a:solidFill>
              <a:schemeClr val="tx1"/>
            </a:solidFill>
          </a:endParaRPr>
        </a:p>
      </dgm:t>
    </dgm:pt>
    <dgm:pt modelId="{068510C6-8FFD-F043-AF57-7296FF81AC8E}" type="parTrans" cxnId="{56E71B08-08C1-0141-B5F9-DD6B7B1BEAC9}">
      <dgm:prSet/>
      <dgm:spPr/>
      <dgm:t>
        <a:bodyPr/>
        <a:lstStyle/>
        <a:p>
          <a:endParaRPr lang="sk-SK"/>
        </a:p>
      </dgm:t>
    </dgm:pt>
    <dgm:pt modelId="{94D35B44-E0DC-CE4A-9500-3689668B9EF7}" type="sibTrans" cxnId="{56E71B08-08C1-0141-B5F9-DD6B7B1BEAC9}">
      <dgm:prSet/>
      <dgm:spPr/>
      <dgm:t>
        <a:bodyPr/>
        <a:lstStyle/>
        <a:p>
          <a:endParaRPr lang="sk-SK"/>
        </a:p>
      </dgm:t>
    </dgm:pt>
    <dgm:pt modelId="{E7769F9C-E3A2-EC43-980D-E5B6C4510FEA}">
      <dgm:prSet phldrT="[Text]"/>
      <dgm:spPr/>
      <dgm:t>
        <a:bodyPr/>
        <a:lstStyle/>
        <a:p>
          <a:r>
            <a:rPr lang="sk-SK" dirty="0" err="1" smtClean="0"/>
            <a:t>Annex</a:t>
          </a:r>
          <a:r>
            <a:rPr lang="sk-SK" dirty="0" smtClean="0"/>
            <a:t> (pravidlá RPAS operácií)</a:t>
          </a:r>
          <a:endParaRPr lang="sk-SK" dirty="0"/>
        </a:p>
      </dgm:t>
    </dgm:pt>
    <dgm:pt modelId="{C14D2E9C-BDC7-034D-9E62-9B43061C488D}" type="parTrans" cxnId="{9D73A4A9-02D5-A04A-8973-511C0EB9A49A}">
      <dgm:prSet/>
      <dgm:spPr/>
      <dgm:t>
        <a:bodyPr/>
        <a:lstStyle/>
        <a:p>
          <a:endParaRPr lang="sk-SK"/>
        </a:p>
      </dgm:t>
    </dgm:pt>
    <dgm:pt modelId="{FDBFBF77-0B6A-2F43-B0D6-D9A897D0995A}" type="sibTrans" cxnId="{9D73A4A9-02D5-A04A-8973-511C0EB9A49A}">
      <dgm:prSet/>
      <dgm:spPr/>
      <dgm:t>
        <a:bodyPr/>
        <a:lstStyle/>
        <a:p>
          <a:endParaRPr lang="sk-SK"/>
        </a:p>
      </dgm:t>
    </dgm:pt>
    <dgm:pt modelId="{70EEFFFF-81DE-D64E-A771-DCA7B0A73E26}">
      <dgm:prSet phldrT="[Text]"/>
      <dgm:spPr/>
      <dgm:t>
        <a:bodyPr/>
        <a:lstStyle/>
        <a:p>
          <a:r>
            <a:rPr lang="sk-SK" dirty="0" smtClean="0"/>
            <a:t>AMC / GM</a:t>
          </a:r>
          <a:endParaRPr lang="sk-SK" dirty="0"/>
        </a:p>
      </dgm:t>
    </dgm:pt>
    <dgm:pt modelId="{1CC11996-CE9C-4141-B755-B8ACFD368603}" type="parTrans" cxnId="{D534EFAD-5647-0C4A-8F99-87BA8C991771}">
      <dgm:prSet/>
      <dgm:spPr/>
      <dgm:t>
        <a:bodyPr/>
        <a:lstStyle/>
        <a:p>
          <a:endParaRPr lang="sk-SK"/>
        </a:p>
      </dgm:t>
    </dgm:pt>
    <dgm:pt modelId="{5893C048-BA14-F94D-BD49-46345AF368A4}" type="sibTrans" cxnId="{D534EFAD-5647-0C4A-8F99-87BA8C991771}">
      <dgm:prSet/>
      <dgm:spPr/>
      <dgm:t>
        <a:bodyPr/>
        <a:lstStyle/>
        <a:p>
          <a:endParaRPr lang="sk-SK"/>
        </a:p>
      </dgm:t>
    </dgm:pt>
    <dgm:pt modelId="{F64ACEE9-30C5-924B-98E6-F6F1557792D6}">
      <dgm:prSet phldrT="[Text]"/>
      <dgm:spPr>
        <a:pattFill prst="wdDnDiag">
          <a:fgClr>
            <a:schemeClr val="accent3">
              <a:lumMod val="40000"/>
              <a:lumOff val="60000"/>
            </a:schemeClr>
          </a:fgClr>
          <a:bgClr>
            <a:schemeClr val="bg1"/>
          </a:bgClr>
        </a:pattFill>
      </dgm:spPr>
      <dgm:t>
        <a:bodyPr/>
        <a:lstStyle/>
        <a:p>
          <a:r>
            <a:rPr lang="sk-SK" dirty="0" smtClean="0">
              <a:solidFill>
                <a:schemeClr val="tx1"/>
              </a:solidFill>
            </a:rPr>
            <a:t>Delegované</a:t>
          </a:r>
          <a:r>
            <a:rPr lang="sk-SK" baseline="0" dirty="0" smtClean="0">
              <a:solidFill>
                <a:schemeClr val="tx1"/>
              </a:solidFill>
            </a:rPr>
            <a:t> nariadenie Komisie o uvádzaní RPAS na spoločný trh</a:t>
          </a:r>
          <a:endParaRPr lang="sk-SK" dirty="0">
            <a:solidFill>
              <a:schemeClr val="tx1"/>
            </a:solidFill>
          </a:endParaRPr>
        </a:p>
      </dgm:t>
    </dgm:pt>
    <dgm:pt modelId="{8CB10D81-449E-4A45-83AA-0020C40EF602}" type="parTrans" cxnId="{6F5FB838-E9BE-B64D-922B-DA79097F5E34}">
      <dgm:prSet/>
      <dgm:spPr/>
      <dgm:t>
        <a:bodyPr/>
        <a:lstStyle/>
        <a:p>
          <a:endParaRPr lang="sk-SK"/>
        </a:p>
      </dgm:t>
    </dgm:pt>
    <dgm:pt modelId="{B3B689FE-C313-C449-AD3C-A785F4C4BC45}" type="sibTrans" cxnId="{6F5FB838-E9BE-B64D-922B-DA79097F5E34}">
      <dgm:prSet/>
      <dgm:spPr/>
      <dgm:t>
        <a:bodyPr/>
        <a:lstStyle/>
        <a:p>
          <a:endParaRPr lang="sk-SK"/>
        </a:p>
      </dgm:t>
    </dgm:pt>
    <dgm:pt modelId="{B626EBDC-ABEA-9F4F-B648-B5A4736A857F}">
      <dgm:prSet/>
      <dgm:spPr/>
      <dgm:t>
        <a:bodyPr/>
        <a:lstStyle/>
        <a:p>
          <a:r>
            <a:rPr lang="sk-SK" dirty="0" smtClean="0"/>
            <a:t>(Technické požiadavky na RPAS)</a:t>
          </a:r>
          <a:endParaRPr lang="sk-SK" dirty="0"/>
        </a:p>
      </dgm:t>
    </dgm:pt>
    <dgm:pt modelId="{228A70EF-B8EA-A842-BA40-460C54CE8ABB}" type="parTrans" cxnId="{EF83EF9C-01DE-664E-AEEE-1EE8F6CEE0FB}">
      <dgm:prSet/>
      <dgm:spPr/>
      <dgm:t>
        <a:bodyPr/>
        <a:lstStyle/>
        <a:p>
          <a:endParaRPr lang="sk-SK"/>
        </a:p>
      </dgm:t>
    </dgm:pt>
    <dgm:pt modelId="{B42AD551-F275-704C-84C9-9DFEE860A8B1}" type="sibTrans" cxnId="{EF83EF9C-01DE-664E-AEEE-1EE8F6CEE0FB}">
      <dgm:prSet/>
      <dgm:spPr/>
      <dgm:t>
        <a:bodyPr/>
        <a:lstStyle/>
        <a:p>
          <a:endParaRPr lang="sk-SK"/>
        </a:p>
      </dgm:t>
    </dgm:pt>
    <dgm:pt modelId="{FE5C35D8-05B4-064A-BF6A-00CEF539B4A7}" type="pres">
      <dgm:prSet presAssocID="{AB4EF509-FBBD-8C46-9D01-BBA4E6357FE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sk-SK"/>
        </a:p>
      </dgm:t>
    </dgm:pt>
    <dgm:pt modelId="{406B877E-1525-444F-9C7A-44F709BD457D}" type="pres">
      <dgm:prSet presAssocID="{BF9792FA-29EC-A54D-B7EA-CDE871119D8E}" presName="root" presStyleCnt="0"/>
      <dgm:spPr/>
    </dgm:pt>
    <dgm:pt modelId="{188FD757-F58E-244C-8B29-5B2125C9E9F1}" type="pres">
      <dgm:prSet presAssocID="{BF9792FA-29EC-A54D-B7EA-CDE871119D8E}" presName="rootComposite" presStyleCnt="0"/>
      <dgm:spPr/>
    </dgm:pt>
    <dgm:pt modelId="{6DC5FA7F-2E49-D447-A520-1D6C07648EA0}" type="pres">
      <dgm:prSet presAssocID="{BF9792FA-29EC-A54D-B7EA-CDE871119D8E}" presName="rootText" presStyleLbl="node1" presStyleIdx="0" presStyleCnt="2" custLinFactNeighborX="3045" custLinFactNeighborY="4443"/>
      <dgm:spPr/>
      <dgm:t>
        <a:bodyPr/>
        <a:lstStyle/>
        <a:p>
          <a:endParaRPr lang="sk-SK"/>
        </a:p>
      </dgm:t>
    </dgm:pt>
    <dgm:pt modelId="{27315A1D-626B-094B-9A64-9E02DF818331}" type="pres">
      <dgm:prSet presAssocID="{BF9792FA-29EC-A54D-B7EA-CDE871119D8E}" presName="rootConnector" presStyleLbl="node1" presStyleIdx="0" presStyleCnt="2"/>
      <dgm:spPr/>
      <dgm:t>
        <a:bodyPr/>
        <a:lstStyle/>
        <a:p>
          <a:endParaRPr lang="sk-SK"/>
        </a:p>
      </dgm:t>
    </dgm:pt>
    <dgm:pt modelId="{6737055E-047F-8348-919D-3A3EEF86C790}" type="pres">
      <dgm:prSet presAssocID="{BF9792FA-29EC-A54D-B7EA-CDE871119D8E}" presName="childShape" presStyleCnt="0"/>
      <dgm:spPr/>
    </dgm:pt>
    <dgm:pt modelId="{03EC688C-2A6B-AF4D-8C81-5BC855C8390D}" type="pres">
      <dgm:prSet presAssocID="{C14D2E9C-BDC7-034D-9E62-9B43061C488D}" presName="Name13" presStyleLbl="parChTrans1D2" presStyleIdx="0" presStyleCnt="3"/>
      <dgm:spPr/>
      <dgm:t>
        <a:bodyPr/>
        <a:lstStyle/>
        <a:p>
          <a:endParaRPr lang="sk-SK"/>
        </a:p>
      </dgm:t>
    </dgm:pt>
    <dgm:pt modelId="{997ACFB6-E797-4D4E-92B4-FB0D45D20D58}" type="pres">
      <dgm:prSet presAssocID="{E7769F9C-E3A2-EC43-980D-E5B6C4510FEA}" presName="childTex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CB3FF22C-78AD-114B-A207-5C67AC3DEA02}" type="pres">
      <dgm:prSet presAssocID="{1CC11996-CE9C-4141-B755-B8ACFD368603}" presName="Name13" presStyleLbl="parChTrans1D2" presStyleIdx="1" presStyleCnt="3"/>
      <dgm:spPr/>
      <dgm:t>
        <a:bodyPr/>
        <a:lstStyle/>
        <a:p>
          <a:endParaRPr lang="sk-SK"/>
        </a:p>
      </dgm:t>
    </dgm:pt>
    <dgm:pt modelId="{FB25C41B-44AA-B64E-BC5B-9C7B1D1CB0ED}" type="pres">
      <dgm:prSet presAssocID="{70EEFFFF-81DE-D64E-A771-DCA7B0A73E26}" presName="childTex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BD121D0F-6FEC-6C4C-ABCD-918B7423D54A}" type="pres">
      <dgm:prSet presAssocID="{F64ACEE9-30C5-924B-98E6-F6F1557792D6}" presName="root" presStyleCnt="0"/>
      <dgm:spPr/>
    </dgm:pt>
    <dgm:pt modelId="{4129DCDB-D978-C04E-9C48-9515F864BD3B}" type="pres">
      <dgm:prSet presAssocID="{F64ACEE9-30C5-924B-98E6-F6F1557792D6}" presName="rootComposite" presStyleCnt="0"/>
      <dgm:spPr/>
    </dgm:pt>
    <dgm:pt modelId="{0FC460CF-E8B6-3546-BE45-FFCC51E80830}" type="pres">
      <dgm:prSet presAssocID="{F64ACEE9-30C5-924B-98E6-F6F1557792D6}" presName="rootText" presStyleLbl="node1" presStyleIdx="1" presStyleCnt="2" custLinFactNeighborX="-4964" custLinFactNeighborY="4969"/>
      <dgm:spPr/>
      <dgm:t>
        <a:bodyPr/>
        <a:lstStyle/>
        <a:p>
          <a:endParaRPr lang="sk-SK"/>
        </a:p>
      </dgm:t>
    </dgm:pt>
    <dgm:pt modelId="{5091CAE9-CA0C-0E47-928A-0B73482AD1D0}" type="pres">
      <dgm:prSet presAssocID="{F64ACEE9-30C5-924B-98E6-F6F1557792D6}" presName="rootConnector" presStyleLbl="node1" presStyleIdx="1" presStyleCnt="2"/>
      <dgm:spPr/>
      <dgm:t>
        <a:bodyPr/>
        <a:lstStyle/>
        <a:p>
          <a:endParaRPr lang="sk-SK"/>
        </a:p>
      </dgm:t>
    </dgm:pt>
    <dgm:pt modelId="{7405DD68-811A-8245-B5F5-A712ABAABB83}" type="pres">
      <dgm:prSet presAssocID="{F64ACEE9-30C5-924B-98E6-F6F1557792D6}" presName="childShape" presStyleCnt="0"/>
      <dgm:spPr/>
    </dgm:pt>
    <dgm:pt modelId="{092A66FB-2F63-E24C-B243-1B94D525A53A}" type="pres">
      <dgm:prSet presAssocID="{228A70EF-B8EA-A842-BA40-460C54CE8ABB}" presName="Name13" presStyleLbl="parChTrans1D2" presStyleIdx="2" presStyleCnt="3"/>
      <dgm:spPr/>
      <dgm:t>
        <a:bodyPr/>
        <a:lstStyle/>
        <a:p>
          <a:endParaRPr lang="sk-SK"/>
        </a:p>
      </dgm:t>
    </dgm:pt>
    <dgm:pt modelId="{2EF2D52E-9F0D-954F-8069-DAC1C70D1FA1}" type="pres">
      <dgm:prSet presAssocID="{B626EBDC-ABEA-9F4F-B648-B5A4736A857F}" presName="childTex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EFFB4FA6-3620-6747-A341-7FF88639D0DF}" type="presOf" srcId="{C14D2E9C-BDC7-034D-9E62-9B43061C488D}" destId="{03EC688C-2A6B-AF4D-8C81-5BC855C8390D}" srcOrd="0" destOrd="0" presId="urn:microsoft.com/office/officeart/2005/8/layout/hierarchy3"/>
    <dgm:cxn modelId="{EABF9C2F-FBD8-B548-B1A9-79A13B8FC4A1}" type="presOf" srcId="{228A70EF-B8EA-A842-BA40-460C54CE8ABB}" destId="{092A66FB-2F63-E24C-B243-1B94D525A53A}" srcOrd="0" destOrd="0" presId="urn:microsoft.com/office/officeart/2005/8/layout/hierarchy3"/>
    <dgm:cxn modelId="{4F27590D-AFAE-5545-B4CD-F8F549527268}" type="presOf" srcId="{F64ACEE9-30C5-924B-98E6-F6F1557792D6}" destId="{0FC460CF-E8B6-3546-BE45-FFCC51E80830}" srcOrd="0" destOrd="0" presId="urn:microsoft.com/office/officeart/2005/8/layout/hierarchy3"/>
    <dgm:cxn modelId="{D534EFAD-5647-0C4A-8F99-87BA8C991771}" srcId="{BF9792FA-29EC-A54D-B7EA-CDE871119D8E}" destId="{70EEFFFF-81DE-D64E-A771-DCA7B0A73E26}" srcOrd="1" destOrd="0" parTransId="{1CC11996-CE9C-4141-B755-B8ACFD368603}" sibTransId="{5893C048-BA14-F94D-BD49-46345AF368A4}"/>
    <dgm:cxn modelId="{5A3B2A69-24EC-CE4A-AB5B-88BCC93834E4}" type="presOf" srcId="{F64ACEE9-30C5-924B-98E6-F6F1557792D6}" destId="{5091CAE9-CA0C-0E47-928A-0B73482AD1D0}" srcOrd="1" destOrd="0" presId="urn:microsoft.com/office/officeart/2005/8/layout/hierarchy3"/>
    <dgm:cxn modelId="{EF83EF9C-01DE-664E-AEEE-1EE8F6CEE0FB}" srcId="{F64ACEE9-30C5-924B-98E6-F6F1557792D6}" destId="{B626EBDC-ABEA-9F4F-B648-B5A4736A857F}" srcOrd="0" destOrd="0" parTransId="{228A70EF-B8EA-A842-BA40-460C54CE8ABB}" sibTransId="{B42AD551-F275-704C-84C9-9DFEE860A8B1}"/>
    <dgm:cxn modelId="{4F8077F4-FE39-DC4F-8A37-2A9F5F432BC0}" type="presOf" srcId="{E7769F9C-E3A2-EC43-980D-E5B6C4510FEA}" destId="{997ACFB6-E797-4D4E-92B4-FB0D45D20D58}" srcOrd="0" destOrd="0" presId="urn:microsoft.com/office/officeart/2005/8/layout/hierarchy3"/>
    <dgm:cxn modelId="{56E71B08-08C1-0141-B5F9-DD6B7B1BEAC9}" srcId="{AB4EF509-FBBD-8C46-9D01-BBA4E6357FE1}" destId="{BF9792FA-29EC-A54D-B7EA-CDE871119D8E}" srcOrd="0" destOrd="0" parTransId="{068510C6-8FFD-F043-AF57-7296FF81AC8E}" sibTransId="{94D35B44-E0DC-CE4A-9500-3689668B9EF7}"/>
    <dgm:cxn modelId="{65DE2B6E-39B7-2C4F-A501-42449794004A}" type="presOf" srcId="{B626EBDC-ABEA-9F4F-B648-B5A4736A857F}" destId="{2EF2D52E-9F0D-954F-8069-DAC1C70D1FA1}" srcOrd="0" destOrd="0" presId="urn:microsoft.com/office/officeart/2005/8/layout/hierarchy3"/>
    <dgm:cxn modelId="{3C024826-7CDA-FA45-9345-2D565678FC6B}" type="presOf" srcId="{AB4EF509-FBBD-8C46-9D01-BBA4E6357FE1}" destId="{FE5C35D8-05B4-064A-BF6A-00CEF539B4A7}" srcOrd="0" destOrd="0" presId="urn:microsoft.com/office/officeart/2005/8/layout/hierarchy3"/>
    <dgm:cxn modelId="{C2FDA626-0376-574B-9B1E-FB9FF294B3D6}" type="presOf" srcId="{1CC11996-CE9C-4141-B755-B8ACFD368603}" destId="{CB3FF22C-78AD-114B-A207-5C67AC3DEA02}" srcOrd="0" destOrd="0" presId="urn:microsoft.com/office/officeart/2005/8/layout/hierarchy3"/>
    <dgm:cxn modelId="{0DF7E448-617D-5240-BD54-B53A3D47AEB7}" type="presOf" srcId="{70EEFFFF-81DE-D64E-A771-DCA7B0A73E26}" destId="{FB25C41B-44AA-B64E-BC5B-9C7B1D1CB0ED}" srcOrd="0" destOrd="0" presId="urn:microsoft.com/office/officeart/2005/8/layout/hierarchy3"/>
    <dgm:cxn modelId="{01D942A1-525E-7143-89F8-59E865B5ABEE}" type="presOf" srcId="{BF9792FA-29EC-A54D-B7EA-CDE871119D8E}" destId="{27315A1D-626B-094B-9A64-9E02DF818331}" srcOrd="1" destOrd="0" presId="urn:microsoft.com/office/officeart/2005/8/layout/hierarchy3"/>
    <dgm:cxn modelId="{9D73A4A9-02D5-A04A-8973-511C0EB9A49A}" srcId="{BF9792FA-29EC-A54D-B7EA-CDE871119D8E}" destId="{E7769F9C-E3A2-EC43-980D-E5B6C4510FEA}" srcOrd="0" destOrd="0" parTransId="{C14D2E9C-BDC7-034D-9E62-9B43061C488D}" sibTransId="{FDBFBF77-0B6A-2F43-B0D6-D9A897D0995A}"/>
    <dgm:cxn modelId="{89BDF489-B391-A34C-B975-CAF43E9064C6}" type="presOf" srcId="{BF9792FA-29EC-A54D-B7EA-CDE871119D8E}" destId="{6DC5FA7F-2E49-D447-A520-1D6C07648EA0}" srcOrd="0" destOrd="0" presId="urn:microsoft.com/office/officeart/2005/8/layout/hierarchy3"/>
    <dgm:cxn modelId="{6F5FB838-E9BE-B64D-922B-DA79097F5E34}" srcId="{AB4EF509-FBBD-8C46-9D01-BBA4E6357FE1}" destId="{F64ACEE9-30C5-924B-98E6-F6F1557792D6}" srcOrd="1" destOrd="0" parTransId="{8CB10D81-449E-4A45-83AA-0020C40EF602}" sibTransId="{B3B689FE-C313-C449-AD3C-A785F4C4BC45}"/>
    <dgm:cxn modelId="{D8E67239-3AAE-5143-A010-4A5E370BB177}" type="presParOf" srcId="{FE5C35D8-05B4-064A-BF6A-00CEF539B4A7}" destId="{406B877E-1525-444F-9C7A-44F709BD457D}" srcOrd="0" destOrd="0" presId="urn:microsoft.com/office/officeart/2005/8/layout/hierarchy3"/>
    <dgm:cxn modelId="{C9CA0F98-F4FF-B046-A9EE-F53879711801}" type="presParOf" srcId="{406B877E-1525-444F-9C7A-44F709BD457D}" destId="{188FD757-F58E-244C-8B29-5B2125C9E9F1}" srcOrd="0" destOrd="0" presId="urn:microsoft.com/office/officeart/2005/8/layout/hierarchy3"/>
    <dgm:cxn modelId="{4C552078-6709-304C-9D23-C50F521FFDFB}" type="presParOf" srcId="{188FD757-F58E-244C-8B29-5B2125C9E9F1}" destId="{6DC5FA7F-2E49-D447-A520-1D6C07648EA0}" srcOrd="0" destOrd="0" presId="urn:microsoft.com/office/officeart/2005/8/layout/hierarchy3"/>
    <dgm:cxn modelId="{0BE1A7D4-6BBE-EF45-82D0-ACCDA498FF5C}" type="presParOf" srcId="{188FD757-F58E-244C-8B29-5B2125C9E9F1}" destId="{27315A1D-626B-094B-9A64-9E02DF818331}" srcOrd="1" destOrd="0" presId="urn:microsoft.com/office/officeart/2005/8/layout/hierarchy3"/>
    <dgm:cxn modelId="{BE07CF39-5FC4-9749-96DA-72B3F15C2D79}" type="presParOf" srcId="{406B877E-1525-444F-9C7A-44F709BD457D}" destId="{6737055E-047F-8348-919D-3A3EEF86C790}" srcOrd="1" destOrd="0" presId="urn:microsoft.com/office/officeart/2005/8/layout/hierarchy3"/>
    <dgm:cxn modelId="{2DD7BC1D-C33C-C048-B287-DF0F9C9D2B9B}" type="presParOf" srcId="{6737055E-047F-8348-919D-3A3EEF86C790}" destId="{03EC688C-2A6B-AF4D-8C81-5BC855C8390D}" srcOrd="0" destOrd="0" presId="urn:microsoft.com/office/officeart/2005/8/layout/hierarchy3"/>
    <dgm:cxn modelId="{15EC55E6-53B7-3D47-927A-6DFD4BEB034A}" type="presParOf" srcId="{6737055E-047F-8348-919D-3A3EEF86C790}" destId="{997ACFB6-E797-4D4E-92B4-FB0D45D20D58}" srcOrd="1" destOrd="0" presId="urn:microsoft.com/office/officeart/2005/8/layout/hierarchy3"/>
    <dgm:cxn modelId="{5BB15842-D22C-4B4C-AA7A-12A85976698B}" type="presParOf" srcId="{6737055E-047F-8348-919D-3A3EEF86C790}" destId="{CB3FF22C-78AD-114B-A207-5C67AC3DEA02}" srcOrd="2" destOrd="0" presId="urn:microsoft.com/office/officeart/2005/8/layout/hierarchy3"/>
    <dgm:cxn modelId="{13DC058E-88CA-9544-BCD4-CC403A0BB644}" type="presParOf" srcId="{6737055E-047F-8348-919D-3A3EEF86C790}" destId="{FB25C41B-44AA-B64E-BC5B-9C7B1D1CB0ED}" srcOrd="3" destOrd="0" presId="urn:microsoft.com/office/officeart/2005/8/layout/hierarchy3"/>
    <dgm:cxn modelId="{C4FBE352-DADA-2C48-B301-4508C97A8651}" type="presParOf" srcId="{FE5C35D8-05B4-064A-BF6A-00CEF539B4A7}" destId="{BD121D0F-6FEC-6C4C-ABCD-918B7423D54A}" srcOrd="1" destOrd="0" presId="urn:microsoft.com/office/officeart/2005/8/layout/hierarchy3"/>
    <dgm:cxn modelId="{F657A019-8457-4F47-9E5B-A2293AA5C7EF}" type="presParOf" srcId="{BD121D0F-6FEC-6C4C-ABCD-918B7423D54A}" destId="{4129DCDB-D978-C04E-9C48-9515F864BD3B}" srcOrd="0" destOrd="0" presId="urn:microsoft.com/office/officeart/2005/8/layout/hierarchy3"/>
    <dgm:cxn modelId="{DEC02E97-ED5E-A94F-A3C6-7DDD10D637FD}" type="presParOf" srcId="{4129DCDB-D978-C04E-9C48-9515F864BD3B}" destId="{0FC460CF-E8B6-3546-BE45-FFCC51E80830}" srcOrd="0" destOrd="0" presId="urn:microsoft.com/office/officeart/2005/8/layout/hierarchy3"/>
    <dgm:cxn modelId="{C07828FF-E39F-3E4B-AE5F-E3071C6EBED6}" type="presParOf" srcId="{4129DCDB-D978-C04E-9C48-9515F864BD3B}" destId="{5091CAE9-CA0C-0E47-928A-0B73482AD1D0}" srcOrd="1" destOrd="0" presId="urn:microsoft.com/office/officeart/2005/8/layout/hierarchy3"/>
    <dgm:cxn modelId="{B6F5D7FA-5013-224A-B84B-F72B44FF12E4}" type="presParOf" srcId="{BD121D0F-6FEC-6C4C-ABCD-918B7423D54A}" destId="{7405DD68-811A-8245-B5F5-A712ABAABB83}" srcOrd="1" destOrd="0" presId="urn:microsoft.com/office/officeart/2005/8/layout/hierarchy3"/>
    <dgm:cxn modelId="{B45ADA25-ADBA-8742-9AFB-99A1C241B970}" type="presParOf" srcId="{7405DD68-811A-8245-B5F5-A712ABAABB83}" destId="{092A66FB-2F63-E24C-B243-1B94D525A53A}" srcOrd="0" destOrd="0" presId="urn:microsoft.com/office/officeart/2005/8/layout/hierarchy3"/>
    <dgm:cxn modelId="{439F19F8-ED93-E441-A225-03FCF92D4EE1}" type="presParOf" srcId="{7405DD68-811A-8245-B5F5-A712ABAABB83}" destId="{2EF2D52E-9F0D-954F-8069-DAC1C70D1FA1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268EEE-406F-9A48-AA6F-27071795E19B}">
      <dsp:nvSpPr>
        <dsp:cNvPr id="0" name=""/>
        <dsp:cNvSpPr/>
      </dsp:nvSpPr>
      <dsp:spPr>
        <a:xfrm>
          <a:off x="4901106" y="1391708"/>
          <a:ext cx="2635250" cy="2635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3800" kern="1200" dirty="0" smtClean="0"/>
            <a:t>Dopravný úrad</a:t>
          </a:r>
          <a:endParaRPr lang="sk-SK" sz="3800" kern="1200" dirty="0"/>
        </a:p>
      </dsp:txBody>
      <dsp:txXfrm>
        <a:off x="4901106" y="1391708"/>
        <a:ext cx="2635250" cy="2635250"/>
      </dsp:txXfrm>
    </dsp:sp>
    <dsp:sp modelId="{D0F231E2-5C56-9A4A-A10E-B5D0C60F13EF}">
      <dsp:nvSpPr>
        <dsp:cNvPr id="0" name=""/>
        <dsp:cNvSpPr/>
      </dsp:nvSpPr>
      <dsp:spPr>
        <a:xfrm>
          <a:off x="1352571" y="-2094"/>
          <a:ext cx="5422856" cy="5422856"/>
        </a:xfrm>
        <a:prstGeom prst="circularArrow">
          <a:avLst>
            <a:gd name="adj1" fmla="val 9476"/>
            <a:gd name="adj2" fmla="val 684342"/>
            <a:gd name="adj3" fmla="val 7853763"/>
            <a:gd name="adj4" fmla="val 2261895"/>
            <a:gd name="adj5" fmla="val 11055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DD0C4D-8AB1-DE4A-927F-1F34FCCAB780}">
      <dsp:nvSpPr>
        <dsp:cNvPr id="0" name=""/>
        <dsp:cNvSpPr/>
      </dsp:nvSpPr>
      <dsp:spPr>
        <a:xfrm>
          <a:off x="591643" y="1391708"/>
          <a:ext cx="2635250" cy="2635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3800" kern="1200" dirty="0" smtClean="0"/>
            <a:t>Ministerstvo obrany</a:t>
          </a:r>
          <a:endParaRPr lang="sk-SK" sz="3800" kern="1200" dirty="0"/>
        </a:p>
      </dsp:txBody>
      <dsp:txXfrm>
        <a:off x="591643" y="1391708"/>
        <a:ext cx="2635250" cy="2635250"/>
      </dsp:txXfrm>
    </dsp:sp>
    <dsp:sp modelId="{2482F0D0-5C8D-F641-B333-1F8BF34423D8}">
      <dsp:nvSpPr>
        <dsp:cNvPr id="0" name=""/>
        <dsp:cNvSpPr/>
      </dsp:nvSpPr>
      <dsp:spPr>
        <a:xfrm>
          <a:off x="1352571" y="-2094"/>
          <a:ext cx="5422856" cy="5422856"/>
        </a:xfrm>
        <a:prstGeom prst="circularArrow">
          <a:avLst>
            <a:gd name="adj1" fmla="val 9476"/>
            <a:gd name="adj2" fmla="val 684342"/>
            <a:gd name="adj3" fmla="val 18653763"/>
            <a:gd name="adj4" fmla="val 13061895"/>
            <a:gd name="adj5" fmla="val 11055"/>
          </a:avLst>
        </a:prstGeom>
        <a:solidFill>
          <a:schemeClr val="accent4">
            <a:hueOff val="8701595"/>
            <a:satOff val="-18857"/>
            <a:lumOff val="-804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9E118B-7466-9F4E-A25B-54A9AB43C6DD}">
      <dsp:nvSpPr>
        <dsp:cNvPr id="0" name=""/>
        <dsp:cNvSpPr/>
      </dsp:nvSpPr>
      <dsp:spPr>
        <a:xfrm>
          <a:off x="-5260078" y="-805618"/>
          <a:ext cx="6263669" cy="6263669"/>
        </a:xfrm>
        <a:prstGeom prst="blockArc">
          <a:avLst>
            <a:gd name="adj1" fmla="val 18900000"/>
            <a:gd name="adj2" fmla="val 2700000"/>
            <a:gd name="adj3" fmla="val 345"/>
          </a:avLst>
        </a:pr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70B889-A525-A14B-87BE-9E7D83B2D692}">
      <dsp:nvSpPr>
        <dsp:cNvPr id="0" name=""/>
        <dsp:cNvSpPr/>
      </dsp:nvSpPr>
      <dsp:spPr>
        <a:xfrm>
          <a:off x="438913" y="290684"/>
          <a:ext cx="6646049" cy="581740"/>
        </a:xfrm>
        <a:prstGeom prst="rect">
          <a:avLst/>
        </a:prstGeom>
        <a:solidFill>
          <a:schemeClr val="accent2">
            <a:hueOff val="0"/>
            <a:satOff val="0"/>
            <a:lumOff val="0"/>
            <a:alpha val="7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1756" tIns="76200" rIns="76200" bIns="762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3000" kern="1200" dirty="0" smtClean="0"/>
            <a:t>hmotnosť &lt;0,5 kg</a:t>
          </a:r>
          <a:endParaRPr lang="sk-SK" sz="3000" kern="1200" dirty="0"/>
        </a:p>
      </dsp:txBody>
      <dsp:txXfrm>
        <a:off x="438913" y="290684"/>
        <a:ext cx="6646049" cy="581740"/>
      </dsp:txXfrm>
    </dsp:sp>
    <dsp:sp modelId="{0F6C6A69-C8FD-6644-BFF8-BE6FCE4CA132}">
      <dsp:nvSpPr>
        <dsp:cNvPr id="0" name=""/>
        <dsp:cNvSpPr/>
      </dsp:nvSpPr>
      <dsp:spPr>
        <a:xfrm>
          <a:off x="75325" y="217966"/>
          <a:ext cx="727175" cy="72717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9BD57C-396E-DE4B-92CC-D79C77E54B52}">
      <dsp:nvSpPr>
        <dsp:cNvPr id="0" name=""/>
        <dsp:cNvSpPr/>
      </dsp:nvSpPr>
      <dsp:spPr>
        <a:xfrm>
          <a:off x="855771" y="1163015"/>
          <a:ext cx="6229191" cy="581740"/>
        </a:xfrm>
        <a:prstGeom prst="rect">
          <a:avLst/>
        </a:prstGeom>
        <a:solidFill>
          <a:schemeClr val="accent3">
            <a:hueOff val="0"/>
            <a:satOff val="0"/>
            <a:lumOff val="0"/>
            <a:alpha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1756" tIns="76200" rIns="76200" bIns="762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3000" kern="1200" dirty="0" smtClean="0"/>
            <a:t>hmotnosť &lt;0,91 kg</a:t>
          </a:r>
          <a:endParaRPr lang="sk-SK" sz="3000" kern="1200" dirty="0"/>
        </a:p>
      </dsp:txBody>
      <dsp:txXfrm>
        <a:off x="855771" y="1163015"/>
        <a:ext cx="6229191" cy="581740"/>
      </dsp:txXfrm>
    </dsp:sp>
    <dsp:sp modelId="{733ACFD3-053E-104D-9DD2-E9489B9E67C0}">
      <dsp:nvSpPr>
        <dsp:cNvPr id="0" name=""/>
        <dsp:cNvSpPr/>
      </dsp:nvSpPr>
      <dsp:spPr>
        <a:xfrm>
          <a:off x="492183" y="1090297"/>
          <a:ext cx="727175" cy="72717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699D15-5978-414D-83F2-107CC48A174F}">
      <dsp:nvSpPr>
        <dsp:cNvPr id="0" name=""/>
        <dsp:cNvSpPr/>
      </dsp:nvSpPr>
      <dsp:spPr>
        <a:xfrm>
          <a:off x="983712" y="2035346"/>
          <a:ext cx="6101249" cy="581740"/>
        </a:xfrm>
        <a:prstGeom prst="rect">
          <a:avLst/>
        </a:prstGeom>
        <a:solidFill>
          <a:schemeClr val="accent4">
            <a:hueOff val="0"/>
            <a:satOff val="0"/>
            <a:lumOff val="0"/>
            <a:alpha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1756" tIns="76200" rIns="76200" bIns="762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3000" kern="1200" dirty="0" smtClean="0"/>
            <a:t>hmotnosť &lt;4</a:t>
          </a:r>
          <a:r>
            <a:rPr lang="sk-SK" sz="3000" kern="1200" baseline="0" dirty="0" smtClean="0"/>
            <a:t> kg</a:t>
          </a:r>
          <a:endParaRPr lang="sk-SK" sz="3000" kern="1200" dirty="0"/>
        </a:p>
      </dsp:txBody>
      <dsp:txXfrm>
        <a:off x="983712" y="2035346"/>
        <a:ext cx="6101249" cy="581740"/>
      </dsp:txXfrm>
    </dsp:sp>
    <dsp:sp modelId="{B6DBC320-3E61-C549-80DD-08120FA9415F}">
      <dsp:nvSpPr>
        <dsp:cNvPr id="0" name=""/>
        <dsp:cNvSpPr/>
      </dsp:nvSpPr>
      <dsp:spPr>
        <a:xfrm>
          <a:off x="620125" y="1962628"/>
          <a:ext cx="727175" cy="72717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5502C3-4E49-BC4A-B92F-EA6A002A2BA7}">
      <dsp:nvSpPr>
        <dsp:cNvPr id="0" name=""/>
        <dsp:cNvSpPr/>
      </dsp:nvSpPr>
      <dsp:spPr>
        <a:xfrm>
          <a:off x="855771" y="2907677"/>
          <a:ext cx="6229191" cy="581740"/>
        </a:xfrm>
        <a:prstGeom prst="rect">
          <a:avLst/>
        </a:prstGeom>
        <a:solidFill>
          <a:schemeClr val="accent5">
            <a:hueOff val="0"/>
            <a:satOff val="0"/>
            <a:lumOff val="0"/>
            <a:alpha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1756" tIns="76200" rIns="76200" bIns="762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3000" kern="1200" dirty="0" smtClean="0"/>
            <a:t>hmotnosť &lt;25 kg</a:t>
          </a:r>
          <a:endParaRPr lang="sk-SK" sz="3000" kern="1200" dirty="0"/>
        </a:p>
      </dsp:txBody>
      <dsp:txXfrm>
        <a:off x="855771" y="2907677"/>
        <a:ext cx="6229191" cy="581740"/>
      </dsp:txXfrm>
    </dsp:sp>
    <dsp:sp modelId="{309D284B-E02A-9F4B-9E21-0674908DA09E}">
      <dsp:nvSpPr>
        <dsp:cNvPr id="0" name=""/>
        <dsp:cNvSpPr/>
      </dsp:nvSpPr>
      <dsp:spPr>
        <a:xfrm>
          <a:off x="492183" y="2834960"/>
          <a:ext cx="727175" cy="72717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F4BEEE-EFF0-E94E-8AA2-755315B693E5}">
      <dsp:nvSpPr>
        <dsp:cNvPr id="0" name=""/>
        <dsp:cNvSpPr/>
      </dsp:nvSpPr>
      <dsp:spPr>
        <a:xfrm>
          <a:off x="425022" y="3801568"/>
          <a:ext cx="6646049" cy="581740"/>
        </a:xfrm>
        <a:prstGeom prst="rect">
          <a:avLst/>
        </a:prstGeom>
        <a:solidFill>
          <a:schemeClr val="accent6">
            <a:hueOff val="0"/>
            <a:satOff val="0"/>
            <a:lumOff val="0"/>
            <a:alpha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1756" tIns="76200" rIns="76200" bIns="762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3000" kern="1200" dirty="0" smtClean="0"/>
            <a:t>hmotnosť &lt;25</a:t>
          </a:r>
          <a:r>
            <a:rPr lang="sk-SK" sz="3000" kern="1200" baseline="0" dirty="0" smtClean="0"/>
            <a:t> kg, </a:t>
          </a:r>
          <a:r>
            <a:rPr lang="sk-SK" sz="3000" strike="sngStrike" kern="1200" baseline="0" dirty="0" smtClean="0"/>
            <a:t>automatický let</a:t>
          </a:r>
          <a:endParaRPr lang="sk-SK" sz="3000" strike="sngStrike" kern="1200" dirty="0"/>
        </a:p>
      </dsp:txBody>
      <dsp:txXfrm>
        <a:off x="425022" y="3801568"/>
        <a:ext cx="6646049" cy="581740"/>
      </dsp:txXfrm>
    </dsp:sp>
    <dsp:sp modelId="{4A9CCFDB-E3D8-2E40-B7A6-2CE21D914F33}">
      <dsp:nvSpPr>
        <dsp:cNvPr id="0" name=""/>
        <dsp:cNvSpPr/>
      </dsp:nvSpPr>
      <dsp:spPr>
        <a:xfrm>
          <a:off x="75325" y="3707291"/>
          <a:ext cx="727175" cy="72717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C5FA7F-2E49-D447-A520-1D6C07648EA0}">
      <dsp:nvSpPr>
        <dsp:cNvPr id="0" name=""/>
        <dsp:cNvSpPr/>
      </dsp:nvSpPr>
      <dsp:spPr>
        <a:xfrm>
          <a:off x="320770" y="64374"/>
          <a:ext cx="2838750" cy="1419375"/>
        </a:xfrm>
        <a:prstGeom prst="roundRect">
          <a:avLst>
            <a:gd name="adj" fmla="val 10000"/>
          </a:avLst>
        </a:prstGeom>
        <a:pattFill prst="wdUpDiag">
          <a:fgClr>
            <a:schemeClr val="accent2">
              <a:hueOff val="0"/>
              <a:satOff val="0"/>
              <a:lumOff val="0"/>
            </a:schemeClr>
          </a:fgClr>
          <a:bgClr>
            <a:schemeClr val="bg1"/>
          </a:bgClr>
        </a:patt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300" kern="1200" dirty="0" smtClean="0">
              <a:solidFill>
                <a:schemeClr val="tx1"/>
              </a:solidFill>
            </a:rPr>
            <a:t>Nariadenie Komisie o pravidlách RPAS</a:t>
          </a:r>
          <a:r>
            <a:rPr lang="sk-SK" sz="2300" kern="1200" baseline="0" dirty="0" smtClean="0">
              <a:solidFill>
                <a:schemeClr val="tx1"/>
              </a:solidFill>
            </a:rPr>
            <a:t> operácií</a:t>
          </a:r>
          <a:endParaRPr lang="sk-SK" sz="2300" kern="1200" dirty="0">
            <a:solidFill>
              <a:schemeClr val="tx1"/>
            </a:solidFill>
          </a:endParaRPr>
        </a:p>
      </dsp:txBody>
      <dsp:txXfrm>
        <a:off x="362342" y="105946"/>
        <a:ext cx="2755606" cy="1336231"/>
      </dsp:txXfrm>
    </dsp:sp>
    <dsp:sp modelId="{03EC688C-2A6B-AF4D-8C81-5BC855C8390D}">
      <dsp:nvSpPr>
        <dsp:cNvPr id="0" name=""/>
        <dsp:cNvSpPr/>
      </dsp:nvSpPr>
      <dsp:spPr>
        <a:xfrm>
          <a:off x="604645" y="1483749"/>
          <a:ext cx="197435" cy="10014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01468"/>
              </a:lnTo>
              <a:lnTo>
                <a:pt x="197435" y="1001468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7ACFB6-E797-4D4E-92B4-FB0D45D20D58}">
      <dsp:nvSpPr>
        <dsp:cNvPr id="0" name=""/>
        <dsp:cNvSpPr/>
      </dsp:nvSpPr>
      <dsp:spPr>
        <a:xfrm>
          <a:off x="802081" y="1775530"/>
          <a:ext cx="2271000" cy="14193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700" kern="1200" dirty="0" err="1" smtClean="0"/>
            <a:t>Annex</a:t>
          </a:r>
          <a:r>
            <a:rPr lang="sk-SK" sz="2700" kern="1200" dirty="0" smtClean="0"/>
            <a:t> (pravidlá RPAS operácií)</a:t>
          </a:r>
          <a:endParaRPr lang="sk-SK" sz="2700" kern="1200" dirty="0"/>
        </a:p>
      </dsp:txBody>
      <dsp:txXfrm>
        <a:off x="843653" y="1817102"/>
        <a:ext cx="2187856" cy="1336231"/>
      </dsp:txXfrm>
    </dsp:sp>
    <dsp:sp modelId="{CB3FF22C-78AD-114B-A207-5C67AC3DEA02}">
      <dsp:nvSpPr>
        <dsp:cNvPr id="0" name=""/>
        <dsp:cNvSpPr/>
      </dsp:nvSpPr>
      <dsp:spPr>
        <a:xfrm>
          <a:off x="604645" y="1483749"/>
          <a:ext cx="197435" cy="27756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75687"/>
              </a:lnTo>
              <a:lnTo>
                <a:pt x="197435" y="2775687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25C41B-44AA-B64E-BC5B-9C7B1D1CB0ED}">
      <dsp:nvSpPr>
        <dsp:cNvPr id="0" name=""/>
        <dsp:cNvSpPr/>
      </dsp:nvSpPr>
      <dsp:spPr>
        <a:xfrm>
          <a:off x="802081" y="3549750"/>
          <a:ext cx="2271000" cy="14193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700" kern="1200" dirty="0" smtClean="0"/>
            <a:t>AMC / GM</a:t>
          </a:r>
          <a:endParaRPr lang="sk-SK" sz="2700" kern="1200" dirty="0"/>
        </a:p>
      </dsp:txBody>
      <dsp:txXfrm>
        <a:off x="843653" y="3591322"/>
        <a:ext cx="2187856" cy="1336231"/>
      </dsp:txXfrm>
    </dsp:sp>
    <dsp:sp modelId="{0FC460CF-E8B6-3546-BE45-FFCC51E80830}">
      <dsp:nvSpPr>
        <dsp:cNvPr id="0" name=""/>
        <dsp:cNvSpPr/>
      </dsp:nvSpPr>
      <dsp:spPr>
        <a:xfrm>
          <a:off x="3641853" y="71840"/>
          <a:ext cx="2838750" cy="1419375"/>
        </a:xfrm>
        <a:prstGeom prst="roundRect">
          <a:avLst>
            <a:gd name="adj" fmla="val 10000"/>
          </a:avLst>
        </a:prstGeom>
        <a:pattFill prst="wdDnDiag">
          <a:fgClr>
            <a:schemeClr val="accent3">
              <a:lumMod val="40000"/>
              <a:lumOff val="60000"/>
            </a:schemeClr>
          </a:fgClr>
          <a:bgClr>
            <a:schemeClr val="bg1"/>
          </a:bgClr>
        </a:patt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300" kern="1200" dirty="0" smtClean="0">
              <a:solidFill>
                <a:schemeClr val="tx1"/>
              </a:solidFill>
            </a:rPr>
            <a:t>Delegované</a:t>
          </a:r>
          <a:r>
            <a:rPr lang="sk-SK" sz="2300" kern="1200" baseline="0" dirty="0" smtClean="0">
              <a:solidFill>
                <a:schemeClr val="tx1"/>
              </a:solidFill>
            </a:rPr>
            <a:t> nariadenie Komisie o uvádzaní RPAS na spoločný trh</a:t>
          </a:r>
          <a:endParaRPr lang="sk-SK" sz="2300" kern="1200" dirty="0">
            <a:solidFill>
              <a:schemeClr val="tx1"/>
            </a:solidFill>
          </a:endParaRPr>
        </a:p>
      </dsp:txBody>
      <dsp:txXfrm>
        <a:off x="3683425" y="113412"/>
        <a:ext cx="2755606" cy="1336231"/>
      </dsp:txXfrm>
    </dsp:sp>
    <dsp:sp modelId="{092A66FB-2F63-E24C-B243-1B94D525A53A}">
      <dsp:nvSpPr>
        <dsp:cNvPr id="0" name=""/>
        <dsp:cNvSpPr/>
      </dsp:nvSpPr>
      <dsp:spPr>
        <a:xfrm>
          <a:off x="3925728" y="1491215"/>
          <a:ext cx="424790" cy="9940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94002"/>
              </a:lnTo>
              <a:lnTo>
                <a:pt x="424790" y="994002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F2D52E-9F0D-954F-8069-DAC1C70D1FA1}">
      <dsp:nvSpPr>
        <dsp:cNvPr id="0" name=""/>
        <dsp:cNvSpPr/>
      </dsp:nvSpPr>
      <dsp:spPr>
        <a:xfrm>
          <a:off x="4350519" y="1775530"/>
          <a:ext cx="2271000" cy="14193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2700" kern="1200" dirty="0" smtClean="0"/>
            <a:t>(Technické požiadavky na RPAS)</a:t>
          </a:r>
          <a:endParaRPr lang="sk-SK" sz="2700" kern="1200" dirty="0"/>
        </a:p>
      </dsp:txBody>
      <dsp:txXfrm>
        <a:off x="4392091" y="1817102"/>
        <a:ext cx="2187856" cy="13362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5B511A-920E-4946-A847-B1CEB15473DC}" type="datetimeFigureOut">
              <a:rPr lang="sk-SK" smtClean="0"/>
              <a:t>2.5.19</a:t>
            </a:fld>
            <a:endParaRPr lang="sk-SK"/>
          </a:p>
        </p:txBody>
      </p:sp>
      <p:sp>
        <p:nvSpPr>
          <p:cNvPr id="4" name="Zástupný objekt pre obrázok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objekt pre poznámky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C9DADA-95FB-4CF8-8673-461F1F315BC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60533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sk-SK" dirty="0" smtClean="0"/>
              <a:t>Vychádzame</a:t>
            </a:r>
            <a:r>
              <a:rPr lang="sk-SK" baseline="0" dirty="0" smtClean="0"/>
              <a:t> zo súčasného legislatívneho stavu (Letecký zákon)</a:t>
            </a:r>
          </a:p>
          <a:p>
            <a:pPr marL="171450" indent="-171450">
              <a:buFontTx/>
              <a:buChar char="-"/>
            </a:pPr>
            <a:r>
              <a:rPr lang="sk-SK" baseline="0" dirty="0" smtClean="0"/>
              <a:t>V prípade zmeny leteckého zákona je potrebné aktualizovať priestupky a sankcie + zaviesť ustanovenie o licencovaní RPAS</a:t>
            </a:r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C9DADA-95FB-4CF8-8673-461F1F315BC3}" type="slidenum">
              <a:rPr lang="sk-SK" smtClean="0"/>
              <a:t>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863364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baseline="0" dirty="0" smtClean="0"/>
              <a:t>Kategória B sú rizikové lety </a:t>
            </a:r>
            <a:r>
              <a:rPr lang="mr-IN" baseline="0" dirty="0" smtClean="0"/>
              <a:t>–</a:t>
            </a:r>
            <a:r>
              <a:rPr lang="sk-SK" baseline="0" dirty="0" smtClean="0"/>
              <a:t> všetky lety ktoré sa majú vykonať za iných podmienok ako v Kategórií A, zvýšený úradný dohľad</a:t>
            </a:r>
          </a:p>
          <a:p>
            <a:r>
              <a:rPr lang="sk-SK" baseline="0" dirty="0" smtClean="0"/>
              <a:t>Povolenie Dopravného úradu </a:t>
            </a:r>
            <a:r>
              <a:rPr lang="mr-IN" baseline="0" dirty="0" smtClean="0"/>
              <a:t>–</a:t>
            </a:r>
            <a:r>
              <a:rPr lang="sk-SK" baseline="0" dirty="0" smtClean="0"/>
              <a:t> menej zastúpená kategória, najmä nepravidelné a skúšobné lety</a:t>
            </a:r>
          </a:p>
          <a:p>
            <a:r>
              <a:rPr lang="sk-SK" baseline="0" dirty="0" smtClean="0"/>
              <a:t>Letecké práce </a:t>
            </a:r>
            <a:r>
              <a:rPr lang="mr-IN" baseline="0" dirty="0" smtClean="0"/>
              <a:t>–</a:t>
            </a:r>
            <a:r>
              <a:rPr lang="sk-SK" baseline="0" dirty="0" smtClean="0"/>
              <a:t> pravidelné najmä rizikové práce </a:t>
            </a:r>
            <a:r>
              <a:rPr lang="mr-IN" baseline="0" dirty="0" smtClean="0"/>
              <a:t>–</a:t>
            </a:r>
            <a:r>
              <a:rPr lang="sk-SK" baseline="0" dirty="0" smtClean="0"/>
              <a:t> lety vykonávané za úplatu (komerčná prevádzka), povolenie na vykonávanie leteckých prác vydáva Dopravný úrad</a:t>
            </a:r>
            <a:endParaRPr lang="sk-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C9DADA-95FB-4CF8-8673-461F1F315BC3}" type="slidenum">
              <a:rPr lang="sk-SK" smtClean="0"/>
              <a:t>11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415091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Príklady</a:t>
            </a:r>
            <a:r>
              <a:rPr lang="sk-SK" baseline="0" dirty="0" smtClean="0"/>
              <a:t> rizikových letov</a:t>
            </a:r>
          </a:p>
          <a:p>
            <a:r>
              <a:rPr lang="sk-SK" baseline="0" dirty="0" smtClean="0"/>
              <a:t>Analýza rizík sa vykonáva predpísaným spôsobom</a:t>
            </a:r>
            <a:endParaRPr lang="sk-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C9DADA-95FB-4CF8-8673-461F1F315BC3}" type="slidenum">
              <a:rPr lang="sk-SK" smtClean="0"/>
              <a:t>12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29782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Zatiaľ v štádiu návrhu (finálne</a:t>
            </a:r>
            <a:r>
              <a:rPr lang="sk-SK" baseline="0" dirty="0" smtClean="0"/>
              <a:t> návrhy nariadení sú v štádiu finalizácie pred predložením Komisií)</a:t>
            </a:r>
          </a:p>
          <a:p>
            <a:r>
              <a:rPr lang="sk-SK" baseline="0" dirty="0" smtClean="0"/>
              <a:t>Pripravované znenie rozhodnutia vychádza z Nariadenia o pravidlách RPAS operácií, nie je ho však možné použiť v celosti (vzájomná previazanosť nariadení)</a:t>
            </a:r>
            <a:endParaRPr lang="sk-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C9DADA-95FB-4CF8-8673-461F1F315BC3}" type="slidenum">
              <a:rPr lang="sk-SK" smtClean="0"/>
              <a:t>13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680635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sk-SK" dirty="0" smtClean="0"/>
              <a:t>Lietadlo je zariadenie pohybujúce sa vo vzdušnom priestore na základe fyzikálnych reakcií (vztlak krídla </a:t>
            </a:r>
            <a:r>
              <a:rPr lang="mr-IN" dirty="0" smtClean="0"/>
              <a:t>–</a:t>
            </a:r>
            <a:r>
              <a:rPr lang="sk-SK" dirty="0" smtClean="0"/>
              <a:t> pevné alebo rotujúce</a:t>
            </a:r>
            <a:r>
              <a:rPr lang="sk-SK" baseline="0" dirty="0" smtClean="0"/>
              <a:t> / ľahšie ako vzduch </a:t>
            </a:r>
            <a:r>
              <a:rPr lang="mr-IN" baseline="0" dirty="0" smtClean="0"/>
              <a:t>–</a:t>
            </a:r>
            <a:r>
              <a:rPr lang="sk-SK" baseline="0" dirty="0" smtClean="0"/>
              <a:t> balóny, vzducholode</a:t>
            </a:r>
            <a:r>
              <a:rPr lang="sk-SK" dirty="0" smtClean="0"/>
              <a:t>) iných ako sú reakcie vzduchu voči zemskému povrchu (vznášadlo)</a:t>
            </a:r>
          </a:p>
          <a:p>
            <a:pPr marL="171450" indent="-171450">
              <a:buFontTx/>
              <a:buChar char="-"/>
            </a:pPr>
            <a:r>
              <a:rPr lang="sk-SK" dirty="0" smtClean="0"/>
              <a:t>Letectvo</a:t>
            </a:r>
            <a:r>
              <a:rPr lang="sk-SK" baseline="0" dirty="0" smtClean="0"/>
              <a:t> je vysoko regulovaným odvetvím </a:t>
            </a:r>
            <a:r>
              <a:rPr lang="mr-IN" baseline="0" dirty="0" smtClean="0"/>
              <a:t>–</a:t>
            </a:r>
            <a:r>
              <a:rPr lang="sk-SK" baseline="0" dirty="0" smtClean="0"/>
              <a:t> veľké množstvo právnych noriem, ktoré sa štandardne v prevažnej miere dodržujú z dôvodu nedostupnosti letectva širším skupinám ľudí</a:t>
            </a:r>
          </a:p>
          <a:p>
            <a:pPr marL="171450" indent="-171450">
              <a:buFontTx/>
              <a:buChar char="-"/>
            </a:pPr>
            <a:r>
              <a:rPr lang="sk-SK" baseline="0" dirty="0" err="1" smtClean="0"/>
              <a:t>Drony</a:t>
            </a:r>
            <a:r>
              <a:rPr lang="sk-SK" baseline="0" dirty="0" smtClean="0"/>
              <a:t> sú dostupné komukoľvek a pohybujú sa vo vzdušnom priestore, kde môžu spôsobiť riziko lietadlám vo vzduchu a veciam a zdraví ľudí na zemskom povrchu</a:t>
            </a:r>
            <a:endParaRPr lang="sk-SK" dirty="0" smtClean="0"/>
          </a:p>
          <a:p>
            <a:pPr marL="171450" indent="-171450">
              <a:buFontTx/>
              <a:buChar char="-"/>
            </a:pPr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C9DADA-95FB-4CF8-8673-461F1F315BC3}" type="slidenum">
              <a:rPr lang="sk-SK" smtClean="0"/>
              <a:t>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925736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sk-SK" dirty="0" smtClean="0"/>
              <a:t>Podľa §7</a:t>
            </a:r>
            <a:r>
              <a:rPr lang="sk-SK" baseline="0" dirty="0" smtClean="0"/>
              <a:t> zákona o civilnom letectve podmienky vykonania letu s lietadlom spôsobilým lietať bez pilota / </a:t>
            </a:r>
            <a:r>
              <a:rPr lang="sk-SK" baseline="0" dirty="0" err="1" smtClean="0"/>
              <a:t>dron</a:t>
            </a:r>
            <a:r>
              <a:rPr lang="sk-SK" baseline="0" dirty="0" smtClean="0"/>
              <a:t> / UAV  Bezpilotné lietadlo určuje Dopravný úrad po dohode s ministerstvom obrany</a:t>
            </a:r>
          </a:p>
          <a:p>
            <a:pPr marL="171450" indent="-171450">
              <a:buFontTx/>
              <a:buChar char="-"/>
            </a:pPr>
            <a:r>
              <a:rPr lang="sk-SK" baseline="0" dirty="0" smtClean="0"/>
              <a:t>V súčasnosti platí rozhodnutie 1/2015, pripravujú sa nové podmienky očakávané začiatkom júna</a:t>
            </a:r>
          </a:p>
          <a:p>
            <a:pPr marL="171450" indent="-171450">
              <a:buFontTx/>
              <a:buChar char="-"/>
            </a:pPr>
            <a:r>
              <a:rPr lang="sk-SK" baseline="0" dirty="0" smtClean="0"/>
              <a:t>Pripravovaná Európska legislatíva</a:t>
            </a:r>
            <a:endParaRPr lang="sk-SK" dirty="0" smtClean="0"/>
          </a:p>
          <a:p>
            <a:pPr marL="171450" indent="-171450">
              <a:buFontTx/>
              <a:buChar char="-"/>
            </a:pPr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C9DADA-95FB-4CF8-8673-461F1F315BC3}" type="slidenum">
              <a:rPr lang="sk-SK" smtClean="0"/>
              <a:t>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077921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sk-SK" dirty="0" smtClean="0"/>
              <a:t>2 kľúčové slová</a:t>
            </a:r>
          </a:p>
          <a:p>
            <a:pPr marL="171450" indent="-171450">
              <a:buFontTx/>
              <a:buChar char="-"/>
            </a:pPr>
            <a:r>
              <a:rPr lang="sk-SK" dirty="0" smtClean="0"/>
              <a:t>Bezpečnosť prevádzky je cieľ</a:t>
            </a:r>
          </a:p>
          <a:p>
            <a:pPr marL="171450" indent="-171450">
              <a:buFontTx/>
              <a:buChar char="-"/>
            </a:pPr>
            <a:r>
              <a:rPr lang="sk-SK" dirty="0" smtClean="0"/>
              <a:t>Separácia</a:t>
            </a:r>
            <a:r>
              <a:rPr lang="sk-SK" baseline="0" dirty="0" smtClean="0"/>
              <a:t> prevádzky je prostriedok</a:t>
            </a:r>
            <a:endParaRPr lang="sk-SK" dirty="0" smtClean="0"/>
          </a:p>
          <a:p>
            <a:pPr marL="171450" indent="-171450">
              <a:buFontTx/>
              <a:buChar char="-"/>
            </a:pPr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C9DADA-95FB-4CF8-8673-461F1F315BC3}" type="slidenum">
              <a:rPr lang="sk-SK" smtClean="0"/>
              <a:t>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07587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sk-SK" dirty="0" smtClean="0"/>
              <a:t>Lietadlá sa pohybujú v</a:t>
            </a:r>
            <a:r>
              <a:rPr lang="sk-SK" baseline="0" dirty="0" smtClean="0"/>
              <a:t> spoločnom</a:t>
            </a:r>
            <a:r>
              <a:rPr lang="sk-SK" dirty="0" smtClean="0"/>
              <a:t> vzdušnom priestore, ktorý spravuje štát</a:t>
            </a:r>
            <a:r>
              <a:rPr lang="mr-IN" baseline="0" dirty="0" smtClean="0"/>
              <a:t>–</a:t>
            </a:r>
            <a:r>
              <a:rPr lang="sk-SK" baseline="0" dirty="0" smtClean="0"/>
              <a:t> nie je pravdou že </a:t>
            </a:r>
            <a:r>
              <a:rPr lang="sk-SK" baseline="0" dirty="0" err="1" smtClean="0"/>
              <a:t>drony</a:t>
            </a:r>
            <a:r>
              <a:rPr lang="sk-SK" baseline="0" dirty="0" smtClean="0"/>
              <a:t>, alebo lietadlá nemôžu lietať nad mojim pozemkom lebo som na to nedal súhlas</a:t>
            </a:r>
            <a:endParaRPr lang="sk-SK" dirty="0" smtClean="0"/>
          </a:p>
          <a:p>
            <a:pPr marL="171450" indent="-171450">
              <a:buFontTx/>
              <a:buChar char="-"/>
            </a:pPr>
            <a:r>
              <a:rPr lang="sk-SK" baseline="0" dirty="0" smtClean="0"/>
              <a:t>Neriadený / riadený vzdušný priestor</a:t>
            </a:r>
          </a:p>
          <a:p>
            <a:pPr marL="171450" indent="-171450">
              <a:buFontTx/>
              <a:buChar char="-"/>
            </a:pPr>
            <a:r>
              <a:rPr lang="sk-SK" baseline="0" dirty="0" smtClean="0"/>
              <a:t>Najbližší bežnému vnímaniu letovej prevádzky je riadený priestor - V riadenom vzdušnom priestore </a:t>
            </a:r>
            <a:r>
              <a:rPr lang="sk-SK" baseline="0" dirty="0" err="1" smtClean="0"/>
              <a:t>rozostupy</a:t>
            </a:r>
            <a:r>
              <a:rPr lang="sk-SK" baseline="0" dirty="0" smtClean="0"/>
              <a:t> medzi </a:t>
            </a:r>
            <a:r>
              <a:rPr lang="sk-SK" baseline="0" dirty="0" err="1" smtClean="0"/>
              <a:t>ietadlami</a:t>
            </a:r>
            <a:r>
              <a:rPr lang="sk-SK" baseline="0" dirty="0" smtClean="0"/>
              <a:t> zabezpečuje riadiaci letovej prevádzky (ATCO) a lietadlá musia plniť jeho pokyny, najmä v blízkosti veľkých Dopravných letísk (CTR) alebo vo vyšších výškach (TMA), VFR aj IFR prevádzka</a:t>
            </a:r>
          </a:p>
          <a:p>
            <a:pPr marL="171450" indent="-171450">
              <a:buFontTx/>
              <a:buChar char="-"/>
            </a:pPr>
            <a:r>
              <a:rPr lang="sk-SK" baseline="0" dirty="0" smtClean="0"/>
              <a:t>V neriadenom vzdušnom priestore je najmä VFR prevádzka </a:t>
            </a:r>
            <a:r>
              <a:rPr lang="mr-IN" baseline="0" dirty="0" smtClean="0"/>
              <a:t>–</a:t>
            </a:r>
            <a:r>
              <a:rPr lang="sk-SK" baseline="0" dirty="0" smtClean="0"/>
              <a:t> lietadlá zabezpečujú </a:t>
            </a:r>
            <a:r>
              <a:rPr lang="sk-SK" baseline="0" dirty="0" err="1" smtClean="0"/>
              <a:t>rozostupy</a:t>
            </a:r>
            <a:r>
              <a:rPr lang="sk-SK" baseline="0" dirty="0" smtClean="0"/>
              <a:t> medzi sebou samostatne na základe očného kontaktu a vzájomnej komunikácie</a:t>
            </a:r>
          </a:p>
          <a:p>
            <a:pPr marL="171450" indent="-171450">
              <a:buFontTx/>
              <a:buChar char="-"/>
            </a:pPr>
            <a:endParaRPr lang="sk-SK" baseline="0" dirty="0" smtClean="0"/>
          </a:p>
          <a:p>
            <a:pPr marL="171450" indent="-171450">
              <a:buFontTx/>
              <a:buChar char="-"/>
            </a:pPr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C9DADA-95FB-4CF8-8673-461F1F315BC3}" type="slidenum">
              <a:rPr lang="sk-SK" smtClean="0"/>
              <a:t>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94162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sk-SK" baseline="0" dirty="0" smtClean="0"/>
              <a:t>Civilných užívateľov UAV môžeme rozdeliť na tri kategórie</a:t>
            </a:r>
          </a:p>
          <a:p>
            <a:pPr marL="171450" indent="-171450">
              <a:buFontTx/>
              <a:buChar char="-"/>
            </a:pPr>
            <a:r>
              <a:rPr lang="sk-SK" baseline="0" dirty="0" smtClean="0"/>
              <a:t>A) modely </a:t>
            </a:r>
            <a:r>
              <a:rPr lang="mr-IN" baseline="0" dirty="0" smtClean="0"/>
              <a:t>–</a:t>
            </a:r>
            <a:r>
              <a:rPr lang="sk-SK" baseline="0" dirty="0" smtClean="0"/>
              <a:t> modely lietadiel používané pre radosť z lietania, bez užitočného zaťaženia (kamera apod.)</a:t>
            </a:r>
          </a:p>
          <a:p>
            <a:pPr marL="171450" indent="-171450">
              <a:buFontTx/>
              <a:buChar char="-"/>
            </a:pPr>
            <a:r>
              <a:rPr lang="sk-SK" baseline="0" dirty="0" smtClean="0"/>
              <a:t>B) UAV rekreačne </a:t>
            </a:r>
            <a:r>
              <a:rPr lang="mr-IN" baseline="0" dirty="0" smtClean="0"/>
              <a:t>–</a:t>
            </a:r>
            <a:r>
              <a:rPr lang="sk-SK" baseline="0" dirty="0" smtClean="0"/>
              <a:t> </a:t>
            </a:r>
            <a:r>
              <a:rPr lang="sk-SK" baseline="0" dirty="0" err="1" smtClean="0"/>
              <a:t>drony</a:t>
            </a:r>
            <a:r>
              <a:rPr lang="sk-SK" baseline="0" dirty="0" smtClean="0"/>
              <a:t> používané na súkromné účely (fotografia a podobne)</a:t>
            </a:r>
          </a:p>
          <a:p>
            <a:pPr marL="171450" indent="-171450">
              <a:buFontTx/>
              <a:buChar char="-"/>
            </a:pPr>
            <a:r>
              <a:rPr lang="sk-SK" baseline="0" dirty="0" smtClean="0"/>
              <a:t>C) UAV profesionálne </a:t>
            </a:r>
            <a:r>
              <a:rPr lang="mr-IN" baseline="0" dirty="0" smtClean="0"/>
              <a:t>–</a:t>
            </a:r>
            <a:r>
              <a:rPr lang="sk-SK" baseline="0" dirty="0" smtClean="0"/>
              <a:t> </a:t>
            </a:r>
            <a:r>
              <a:rPr lang="sk-SK" baseline="0" dirty="0" err="1" smtClean="0"/>
              <a:t>drony</a:t>
            </a:r>
            <a:r>
              <a:rPr lang="sk-SK" baseline="0" dirty="0" smtClean="0"/>
              <a:t> využívané na profesionálne účely (fotografia, letecké snímky, poľnohospodárske práce, výškové práce a podobne)</a:t>
            </a:r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C9DADA-95FB-4CF8-8673-461F1F315BC3}" type="slidenum">
              <a:rPr lang="sk-SK" smtClean="0"/>
              <a:t>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93826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Prevádzka UAV môže spôsobiť </a:t>
            </a:r>
            <a:r>
              <a:rPr lang="sk-SK" dirty="0" err="1" smtClean="0"/>
              <a:t>rizíka</a:t>
            </a:r>
            <a:endParaRPr lang="sk-SK" dirty="0" smtClean="0"/>
          </a:p>
          <a:p>
            <a:r>
              <a:rPr lang="mr-IN" dirty="0" smtClean="0"/>
              <a:t>–</a:t>
            </a:r>
            <a:r>
              <a:rPr lang="sk-SK" baseline="0" dirty="0" smtClean="0"/>
              <a:t> GROUND RISK </a:t>
            </a:r>
            <a:r>
              <a:rPr lang="mr-IN" baseline="0" dirty="0" smtClean="0"/>
              <a:t>–</a:t>
            </a:r>
            <a:r>
              <a:rPr lang="sk-SK" baseline="0" dirty="0" smtClean="0"/>
              <a:t> v analýze rizík sa definuje čo sa môže stať pri prevádzke konkrétneho UAV (strata signálu, technické poruchy, meteorologické vplyvy) a prijmú sa zmierňujúce opatrenia (záložné systémy, konštrukcia lietadla </a:t>
            </a:r>
            <a:r>
              <a:rPr lang="mr-IN" baseline="0" dirty="0" smtClean="0"/>
              <a:t>–</a:t>
            </a:r>
            <a:r>
              <a:rPr lang="sk-SK" baseline="0" dirty="0" smtClean="0"/>
              <a:t> tupé hrany, mäkké materiály), padákové záchranné systémy, výstražné systémy)</a:t>
            </a:r>
          </a:p>
          <a:p>
            <a:r>
              <a:rPr lang="sk-SK" baseline="0" dirty="0" smtClean="0"/>
              <a:t>- AIR RISK </a:t>
            </a:r>
            <a:r>
              <a:rPr lang="mr-IN" baseline="0" dirty="0" smtClean="0"/>
              <a:t>–</a:t>
            </a:r>
            <a:r>
              <a:rPr lang="sk-SK" baseline="0" dirty="0" smtClean="0"/>
              <a:t> riziko pre letovú prevádzku, UAV je potrebné oddeliť od pilotovanej prevádzky (právo prednosti pilotovanej prevádzky, povinnosť UAV vyhnúť sa inému lietadlu, limitácia maximálnej výšky 120m, koordinačné postupy v riadenom vzdušnom priestore, v budúcnosti UTM)</a:t>
            </a:r>
          </a:p>
          <a:p>
            <a:endParaRPr lang="sk-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C9DADA-95FB-4CF8-8673-461F1F315BC3}" type="slidenum">
              <a:rPr lang="sk-SK" smtClean="0"/>
              <a:t>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717076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C9DADA-95FB-4CF8-8673-461F1F315BC3}" type="slidenum">
              <a:rPr lang="sk-SK" smtClean="0"/>
              <a:t>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881188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Základné pravidlá spoločné pre všetky </a:t>
            </a:r>
            <a:r>
              <a:rPr lang="sk-SK" dirty="0" err="1" smtClean="0"/>
              <a:t>subkategórie</a:t>
            </a:r>
            <a:endParaRPr lang="sk-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C9DADA-95FB-4CF8-8673-461F1F315BC3}" type="slidenum">
              <a:rPr lang="sk-SK" smtClean="0"/>
              <a:t>10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84277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sk-SK" smtClean="0"/>
              <a:t>Kliknutím upravte štýl predlohy podnadpisov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5/2/19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5/2/19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5/2/19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5/2/19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Upraviť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5/2/19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5/2/19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Upraviť štýly predlohy textu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Upraviť štýly predlohy textu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5/2/19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5/2/19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5/2/19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Upraviť štýly predlohy textu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5/2/19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Upraviť štýly predlohy textu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5/2/19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5/2/19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4" Type="http://schemas.openxmlformats.org/officeDocument/2006/relationships/diagramLayout" Target="../diagrams/layout3.xml"/><Relationship Id="rId5" Type="http://schemas.openxmlformats.org/officeDocument/2006/relationships/diagramQuickStyle" Target="../diagrams/quickStyle3.xml"/><Relationship Id="rId6" Type="http://schemas.openxmlformats.org/officeDocument/2006/relationships/diagramColors" Target="../diagrams/colors3.xml"/><Relationship Id="rId7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mailto:martin.jurovic@nsat.sk" TargetMode="External"/><Relationship Id="rId3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1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90448" y="2286000"/>
            <a:ext cx="8391652" cy="1073912"/>
          </a:xfrm>
        </p:spPr>
        <p:txBody>
          <a:bodyPr>
            <a:normAutofit/>
          </a:bodyPr>
          <a:lstStyle/>
          <a:p>
            <a:r>
              <a:rPr lang="sk-SK" b="1" dirty="0" smtClean="0">
                <a:latin typeface="+mn-lt"/>
              </a:rPr>
              <a:t>Pravidlá lietania s </a:t>
            </a:r>
            <a:r>
              <a:rPr lang="sk-SK" b="1" dirty="0" err="1" smtClean="0">
                <a:solidFill>
                  <a:srgbClr val="FFC000"/>
                </a:solidFill>
              </a:rPr>
              <a:t>dronmi</a:t>
            </a:r>
            <a:endParaRPr lang="sk-SK" b="1" dirty="0">
              <a:latin typeface="+mn-lt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790448" y="4555236"/>
            <a:ext cx="7315200" cy="914400"/>
          </a:xfrm>
        </p:spPr>
        <p:txBody>
          <a:bodyPr>
            <a:normAutofit/>
          </a:bodyPr>
          <a:lstStyle/>
          <a:p>
            <a:r>
              <a:rPr lang="sk-SK" sz="1800" dirty="0" smtClean="0"/>
              <a:t>Dopravný úrad SR, Oddelenie všeobecného letectva, leteckých prác a UAV</a:t>
            </a:r>
          </a:p>
          <a:p>
            <a:r>
              <a:rPr lang="sk-SK" sz="1800" dirty="0" smtClean="0"/>
              <a:t>Martin Jurovic, 2019</a:t>
            </a:r>
          </a:p>
        </p:txBody>
      </p:sp>
    </p:spTree>
    <p:extLst>
      <p:ext uri="{BB962C8B-B14F-4D97-AF65-F5344CB8AC3E}">
        <p14:creationId xmlns:p14="http://schemas.microsoft.com/office/powerpoint/2010/main" val="187474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5400" b="1" dirty="0" smtClean="0"/>
              <a:t/>
            </a:r>
            <a:br>
              <a:rPr lang="sk-SK" sz="5400" b="1" dirty="0" smtClean="0"/>
            </a:br>
            <a:r>
              <a:rPr lang="sk-SK" sz="5400" b="1" dirty="0"/>
              <a:t/>
            </a:r>
            <a:br>
              <a:rPr lang="sk-SK" sz="5400" b="1" dirty="0"/>
            </a:br>
            <a:r>
              <a:rPr lang="sk-SK" sz="5400" b="1" dirty="0" smtClean="0"/>
              <a:t/>
            </a:r>
            <a:br>
              <a:rPr lang="sk-SK" sz="5400" b="1" dirty="0" smtClean="0"/>
            </a:br>
            <a:r>
              <a:rPr lang="sk-SK" sz="3200" b="1" dirty="0">
                <a:solidFill>
                  <a:srgbClr val="FFC000"/>
                </a:solidFill>
              </a:rPr>
              <a:t>A </a:t>
            </a:r>
            <a:r>
              <a:rPr lang="sk-SK" sz="3200" b="1" dirty="0"/>
              <a:t>KATEGÓRIA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50609" y="608272"/>
            <a:ext cx="783546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 smtClean="0"/>
              <a:t>Základné </a:t>
            </a:r>
            <a:r>
              <a:rPr lang="sk-SK" b="1" dirty="0" smtClean="0"/>
              <a:t>pravidlá</a:t>
            </a:r>
            <a:endParaRPr lang="sk-SK" b="1" dirty="0"/>
          </a:p>
          <a:p>
            <a:pPr marL="285750" indent="-285750">
              <a:buFontTx/>
              <a:buChar char="-"/>
            </a:pPr>
            <a:r>
              <a:rPr lang="sk-SK" dirty="0" smtClean="0"/>
              <a:t>VLOS alebo 1000m od pilota</a:t>
            </a:r>
          </a:p>
          <a:p>
            <a:pPr marL="285750" indent="-285750">
              <a:buFontTx/>
              <a:buChar char="-"/>
            </a:pPr>
            <a:r>
              <a:rPr lang="sk-SK" dirty="0" smtClean="0"/>
              <a:t>Počas dňa</a:t>
            </a:r>
          </a:p>
          <a:p>
            <a:pPr marL="285750" indent="-285750">
              <a:buFontTx/>
              <a:buChar char="-"/>
            </a:pPr>
            <a:r>
              <a:rPr lang="sk-SK" dirty="0" smtClean="0"/>
              <a:t>Mimo zakázaných a obmedzených vzdušných priestorov</a:t>
            </a:r>
          </a:p>
          <a:p>
            <a:pPr marL="285750" indent="-285750">
              <a:buFontTx/>
              <a:buChar char="-"/>
            </a:pPr>
            <a:r>
              <a:rPr lang="sk-SK" dirty="0" smtClean="0"/>
              <a:t>Horizontálne a </a:t>
            </a:r>
            <a:r>
              <a:rPr lang="sk-SK" u="sng" dirty="0" smtClean="0"/>
              <a:t>vertikálne</a:t>
            </a:r>
            <a:r>
              <a:rPr lang="sk-SK" dirty="0" smtClean="0"/>
              <a:t> hranice ATZ športových letísk po koordinácií s prevádzkovateľom </a:t>
            </a:r>
            <a:r>
              <a:rPr lang="sk-SK" dirty="0" smtClean="0"/>
              <a:t>letiska</a:t>
            </a:r>
          </a:p>
          <a:p>
            <a:pPr marL="285750" indent="-285750">
              <a:buFontTx/>
              <a:buChar char="-"/>
            </a:pPr>
            <a:r>
              <a:rPr lang="sk-SK" dirty="0" smtClean="0"/>
              <a:t>Max. Výška letu 120m</a:t>
            </a:r>
            <a:endParaRPr lang="sk-SK" dirty="0" smtClean="0"/>
          </a:p>
          <a:p>
            <a:endParaRPr lang="sk-SK" dirty="0" smtClean="0"/>
          </a:p>
          <a:p>
            <a:pPr marL="501650" indent="-501650"/>
            <a:r>
              <a:rPr lang="sk-SK" b="1" dirty="0">
                <a:sym typeface="Wingdings"/>
              </a:rPr>
              <a:t>Riadený vzdušný priestor bez koordinácie s ATC</a:t>
            </a:r>
          </a:p>
          <a:p>
            <a:pPr marL="501650" indent="-501650">
              <a:buFontTx/>
              <a:buChar char="-"/>
            </a:pPr>
            <a:r>
              <a:rPr lang="sk-SK" dirty="0"/>
              <a:t>A1, A2 viac ako 2NM do 30m, </a:t>
            </a:r>
          </a:p>
          <a:p>
            <a:pPr marL="501650" indent="-501650">
              <a:buFontTx/>
              <a:buChar char="-"/>
            </a:pPr>
            <a:r>
              <a:rPr lang="sk-SK" dirty="0"/>
              <a:t>A3 viac ako 3NM do </a:t>
            </a:r>
            <a:r>
              <a:rPr lang="sk-SK" dirty="0" smtClean="0"/>
              <a:t>30m</a:t>
            </a:r>
            <a:endParaRPr lang="sk-SK" dirty="0"/>
          </a:p>
        </p:txBody>
      </p:sp>
      <p:grpSp>
        <p:nvGrpSpPr>
          <p:cNvPr id="4" name="Group 3"/>
          <p:cNvGrpSpPr/>
          <p:nvPr/>
        </p:nvGrpSpPr>
        <p:grpSpPr>
          <a:xfrm>
            <a:off x="3610935" y="3867150"/>
            <a:ext cx="8504865" cy="2990850"/>
            <a:chOff x="3610935" y="3867150"/>
            <a:chExt cx="8504865" cy="299085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0609" y="4426000"/>
              <a:ext cx="817828" cy="482500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0132" y="4210050"/>
              <a:ext cx="1269879" cy="74920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01330" y="3867150"/>
              <a:ext cx="1765068" cy="104135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3610935" y="4959250"/>
              <a:ext cx="238480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b="1" dirty="0"/>
                <a:t>A1 </a:t>
              </a:r>
              <a:endParaRPr lang="sk-SK" b="1" dirty="0" smtClean="0"/>
            </a:p>
            <a:p>
              <a:r>
                <a:rPr lang="sk-SK" dirty="0" smtClean="0"/>
                <a:t>mimo </a:t>
              </a:r>
              <a:r>
                <a:rPr lang="sk-SK" dirty="0"/>
                <a:t>zhromaždísk </a:t>
              </a:r>
              <a:r>
                <a:rPr lang="sk-SK" dirty="0" smtClean="0"/>
                <a:t>ľudí</a:t>
              </a:r>
              <a:r>
                <a:rPr lang="sk-SK" dirty="0" smtClean="0">
                  <a:sym typeface="Wingdings"/>
                </a:rPr>
                <a:t> </a:t>
              </a:r>
              <a:r>
                <a:rPr lang="sk-SK" dirty="0" err="1" smtClean="0">
                  <a:sym typeface="Wingdings"/>
                </a:rPr>
                <a:t>follow</a:t>
              </a:r>
              <a:r>
                <a:rPr lang="sk-SK" dirty="0" smtClean="0">
                  <a:sym typeface="Wingdings"/>
                </a:rPr>
                <a:t> </a:t>
              </a:r>
              <a:r>
                <a:rPr lang="sk-SK" dirty="0" err="1">
                  <a:sym typeface="Wingdings"/>
                </a:rPr>
                <a:t>me</a:t>
              </a:r>
              <a:r>
                <a:rPr lang="sk-SK" dirty="0">
                  <a:sym typeface="Wingdings"/>
                </a:rPr>
                <a:t> &lt;</a:t>
              </a:r>
              <a:r>
                <a:rPr lang="sk-SK" dirty="0" smtClean="0">
                  <a:sym typeface="Wingdings"/>
                </a:rPr>
                <a:t>50m</a:t>
              </a:r>
            </a:p>
            <a:p>
              <a:r>
                <a:rPr lang="sk-SK" dirty="0" smtClean="0">
                  <a:sym typeface="Wingdings"/>
                </a:rPr>
                <a:t>C0-C1</a:t>
              </a:r>
              <a:endParaRPr lang="sk-SK" dirty="0">
                <a:sym typeface="Wingdings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267450" y="4959250"/>
              <a:ext cx="260985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01650" indent="-501650" algn="ctr"/>
              <a:r>
                <a:rPr lang="sk-SK" b="1" dirty="0">
                  <a:sym typeface="Wingdings"/>
                </a:rPr>
                <a:t>A2 </a:t>
              </a:r>
            </a:p>
            <a:p>
              <a:pPr marL="17463" indent="-17463"/>
              <a:r>
                <a:rPr lang="sk-SK" dirty="0" smtClean="0">
                  <a:sym typeface="Wingdings"/>
                </a:rPr>
                <a:t>lety </a:t>
              </a:r>
              <a:r>
                <a:rPr lang="sk-SK" dirty="0">
                  <a:sym typeface="Wingdings"/>
                </a:rPr>
                <a:t>&gt;50m </a:t>
              </a:r>
              <a:r>
                <a:rPr lang="sk-SK" dirty="0" smtClean="0">
                  <a:sym typeface="Wingdings"/>
                </a:rPr>
                <a:t>od </a:t>
              </a:r>
              <a:r>
                <a:rPr lang="sk-SK" dirty="0" err="1" smtClean="0">
                  <a:sym typeface="Wingdings"/>
                </a:rPr>
                <a:t>nezúč</a:t>
              </a:r>
              <a:r>
                <a:rPr lang="sk-SK" dirty="0" smtClean="0">
                  <a:sym typeface="Wingdings"/>
                </a:rPr>
                <a:t>. osôb</a:t>
              </a:r>
            </a:p>
            <a:p>
              <a:pPr marL="17463" indent="-17463"/>
              <a:r>
                <a:rPr lang="sk-SK" dirty="0" smtClean="0">
                  <a:sym typeface="Wingdings"/>
                </a:rPr>
                <a:t>Extravilán</a:t>
              </a:r>
            </a:p>
            <a:p>
              <a:pPr marL="17463" indent="-17463"/>
              <a:r>
                <a:rPr lang="sk-SK" dirty="0">
                  <a:sym typeface="Wingdings"/>
                </a:rPr>
                <a:t>C2</a:t>
              </a:r>
            </a:p>
            <a:p>
              <a:pPr marL="17463" indent="-17463"/>
              <a:endParaRPr lang="sk-SK" dirty="0">
                <a:sym typeface="Wingdings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877300" y="4826675"/>
              <a:ext cx="3238500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01650" indent="-501650" algn="ctr"/>
              <a:r>
                <a:rPr lang="sk-SK" b="1" dirty="0" smtClean="0">
                  <a:sym typeface="Wingdings"/>
                </a:rPr>
                <a:t>A3 </a:t>
              </a:r>
            </a:p>
            <a:p>
              <a:pPr marL="17463" indent="-17463"/>
              <a:r>
                <a:rPr lang="sk-SK" dirty="0" smtClean="0">
                  <a:sym typeface="Wingdings"/>
                </a:rPr>
                <a:t>&gt;</a:t>
              </a:r>
              <a:r>
                <a:rPr lang="sk-SK" dirty="0">
                  <a:sym typeface="Wingdings"/>
                </a:rPr>
                <a:t>50m od nezúčastnených </a:t>
              </a:r>
              <a:r>
                <a:rPr lang="sk-SK" dirty="0" smtClean="0">
                  <a:sym typeface="Wingdings"/>
                </a:rPr>
                <a:t>osôb</a:t>
              </a:r>
            </a:p>
            <a:p>
              <a:pPr marL="17463" indent="-17463"/>
              <a:r>
                <a:rPr lang="sk-SK" dirty="0">
                  <a:sym typeface="Wingdings"/>
                </a:rPr>
                <a:t>primeraná vzdialenosť od zastavaných oblastí (hluk, ohrozenie</a:t>
              </a:r>
              <a:r>
                <a:rPr lang="sk-SK" dirty="0" smtClean="0">
                  <a:sym typeface="Wingdings"/>
                </a:rPr>
                <a:t>)</a:t>
              </a:r>
            </a:p>
            <a:p>
              <a:pPr marL="17463" indent="-17463"/>
              <a:r>
                <a:rPr lang="sk-SK" dirty="0">
                  <a:sym typeface="Wingdings"/>
                </a:rPr>
                <a:t>poistenie &gt;20 </a:t>
              </a:r>
              <a:r>
                <a:rPr lang="sk-SK" dirty="0" smtClean="0">
                  <a:sym typeface="Wingdings"/>
                </a:rPr>
                <a:t>kg</a:t>
              </a:r>
            </a:p>
            <a:p>
              <a:pPr marL="17463" indent="-17463"/>
              <a:r>
                <a:rPr lang="sk-SK" dirty="0" smtClean="0">
                  <a:sym typeface="Wingdings"/>
                </a:rPr>
                <a:t> C3-C4</a:t>
              </a:r>
              <a:endParaRPr lang="sk-SK" dirty="0">
                <a:sym typeface="Wingding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343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5400" b="1" dirty="0" smtClean="0"/>
              <a:t/>
            </a:r>
            <a:br>
              <a:rPr lang="sk-SK" sz="5400" b="1" dirty="0" smtClean="0"/>
            </a:br>
            <a:r>
              <a:rPr lang="sk-SK" sz="5400" b="1" dirty="0"/>
              <a:t/>
            </a:r>
            <a:br>
              <a:rPr lang="sk-SK" sz="5400" b="1" dirty="0"/>
            </a:br>
            <a:r>
              <a:rPr lang="sk-SK" sz="5400" b="1" dirty="0" smtClean="0"/>
              <a:t/>
            </a:r>
            <a:br>
              <a:rPr lang="sk-SK" sz="5400" b="1" dirty="0" smtClean="0"/>
            </a:br>
            <a:r>
              <a:rPr lang="sk-SK" sz="3200" b="1" dirty="0">
                <a:solidFill>
                  <a:srgbClr val="FFC000"/>
                </a:solidFill>
              </a:rPr>
              <a:t>B </a:t>
            </a:r>
            <a:r>
              <a:rPr lang="sk-SK" sz="3200" b="1" dirty="0"/>
              <a:t>KATEGÓRIA</a:t>
            </a:r>
          </a:p>
        </p:txBody>
      </p:sp>
      <p:sp>
        <p:nvSpPr>
          <p:cNvPr id="4" name="Oval 3"/>
          <p:cNvSpPr/>
          <p:nvPr/>
        </p:nvSpPr>
        <p:spPr>
          <a:xfrm>
            <a:off x="4377560" y="3523555"/>
            <a:ext cx="2241331" cy="2241331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>
              <a:solidFill>
                <a:schemeClr val="accent2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7391400" y="1980032"/>
            <a:ext cx="3746938" cy="3746938"/>
          </a:xfrm>
          <a:prstGeom prst="ellips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5" name="TextBox 4"/>
          <p:cNvSpPr txBox="1"/>
          <p:nvPr/>
        </p:nvSpPr>
        <p:spPr>
          <a:xfrm>
            <a:off x="4435367" y="4044055"/>
            <a:ext cx="25697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smtClean="0">
                <a:solidFill>
                  <a:schemeClr val="bg1"/>
                </a:solidFill>
              </a:rPr>
              <a:t>POVOLENIE DOPRAVNÉHO ÚRADU</a:t>
            </a:r>
            <a:endParaRPr lang="sk-SK" sz="24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26366" y="3499557"/>
            <a:ext cx="25697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800" b="1" dirty="0" smtClean="0">
                <a:solidFill>
                  <a:schemeClr val="bg1"/>
                </a:solidFill>
              </a:rPr>
              <a:t>LETECKÉ PRÁCE</a:t>
            </a:r>
            <a:endParaRPr lang="sk-SK" sz="28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15800" y="989437"/>
            <a:ext cx="68803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b="1" dirty="0" smtClean="0"/>
              <a:t>LETY ZA INÝCH PODMIENOK AKO </a:t>
            </a:r>
            <a:r>
              <a:rPr lang="sk-SK" sz="2400" b="1" smtClean="0"/>
              <a:t>V KATEGÓRIÍ A</a:t>
            </a:r>
            <a:endParaRPr lang="sk-SK" sz="2400" b="1" dirty="0"/>
          </a:p>
        </p:txBody>
      </p:sp>
      <p:grpSp>
        <p:nvGrpSpPr>
          <p:cNvPr id="11" name="Skupina 10"/>
          <p:cNvGrpSpPr/>
          <p:nvPr/>
        </p:nvGrpSpPr>
        <p:grpSpPr>
          <a:xfrm>
            <a:off x="4980231" y="1651490"/>
            <a:ext cx="1696467" cy="1435286"/>
            <a:chOff x="4335518" y="2855944"/>
            <a:chExt cx="2649190" cy="2241331"/>
          </a:xfrm>
        </p:grpSpPr>
        <p:sp>
          <p:nvSpPr>
            <p:cNvPr id="12" name="Oval 3"/>
            <p:cNvSpPr/>
            <p:nvPr/>
          </p:nvSpPr>
          <p:spPr>
            <a:xfrm>
              <a:off x="4335518" y="2855944"/>
              <a:ext cx="2241331" cy="2241331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>
                <a:solidFill>
                  <a:schemeClr val="accent2"/>
                </a:solidFill>
              </a:endParaRPr>
            </a:p>
          </p:txBody>
        </p:sp>
        <p:sp>
          <p:nvSpPr>
            <p:cNvPr id="13" name="TextBox 4"/>
            <p:cNvSpPr txBox="1"/>
            <p:nvPr/>
          </p:nvSpPr>
          <p:spPr>
            <a:xfrm>
              <a:off x="4414930" y="3625757"/>
              <a:ext cx="2569778" cy="613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2400" b="1" dirty="0">
                  <a:solidFill>
                    <a:schemeClr val="bg1"/>
                  </a:solidFill>
                </a:rPr>
                <a:t>M </a:t>
              </a:r>
              <a:r>
                <a:rPr lang="sk-SK" sz="2400" b="1" dirty="0" smtClean="0">
                  <a:solidFill>
                    <a:schemeClr val="bg1"/>
                  </a:solidFill>
                </a:rPr>
                <a:t>&gt; 25KG</a:t>
              </a:r>
              <a:endParaRPr lang="sk-SK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3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5400" b="1" dirty="0" smtClean="0"/>
              <a:t/>
            </a:r>
            <a:br>
              <a:rPr lang="sk-SK" sz="5400" b="1" dirty="0" smtClean="0"/>
            </a:br>
            <a:r>
              <a:rPr lang="sk-SK" sz="5400" b="1" dirty="0"/>
              <a:t/>
            </a:r>
            <a:br>
              <a:rPr lang="sk-SK" sz="5400" b="1" dirty="0"/>
            </a:br>
            <a:r>
              <a:rPr lang="sk-SK" sz="5400" b="1" dirty="0" smtClean="0"/>
              <a:t/>
            </a:r>
            <a:br>
              <a:rPr lang="sk-SK" sz="5400" b="1" dirty="0" smtClean="0"/>
            </a:br>
            <a:r>
              <a:rPr lang="sk-SK" sz="3200" b="1" dirty="0" smtClean="0">
                <a:solidFill>
                  <a:srgbClr val="FFC000"/>
                </a:solidFill>
              </a:rPr>
              <a:t>B </a:t>
            </a:r>
            <a:r>
              <a:rPr lang="sk-SK" sz="3200" b="1" dirty="0" smtClean="0"/>
              <a:t>KATEGÓRIA</a:t>
            </a:r>
            <a:endParaRPr lang="sk-SK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603734" y="469773"/>
            <a:ext cx="804041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k-SK" b="1" dirty="0" smtClean="0"/>
          </a:p>
          <a:p>
            <a:r>
              <a:rPr lang="sk-SK" b="1" dirty="0" smtClean="0"/>
              <a:t>Rizikové lety</a:t>
            </a:r>
          </a:p>
          <a:p>
            <a:endParaRPr lang="sk-SK" b="1" dirty="0"/>
          </a:p>
          <a:p>
            <a:pPr marL="285750" indent="-285750">
              <a:buFontTx/>
              <a:buChar char="-"/>
            </a:pPr>
            <a:r>
              <a:rPr lang="sk-SK" dirty="0" smtClean="0"/>
              <a:t>Lety v intraviláne</a:t>
            </a:r>
          </a:p>
          <a:p>
            <a:pPr marL="285750" indent="-285750">
              <a:buFontTx/>
              <a:buChar char="-"/>
            </a:pPr>
            <a:r>
              <a:rPr lang="sk-SK" dirty="0" smtClean="0"/>
              <a:t>Lety v noci</a:t>
            </a:r>
          </a:p>
          <a:p>
            <a:pPr marL="285750" indent="-285750">
              <a:buFontTx/>
              <a:buChar char="-"/>
            </a:pPr>
            <a:r>
              <a:rPr lang="sk-SK" dirty="0" smtClean="0"/>
              <a:t>Menšie vzdialenosti od nezúčastnených osôb ako v KAT A</a:t>
            </a:r>
          </a:p>
          <a:p>
            <a:pPr marL="285750" indent="-285750">
              <a:buFontTx/>
              <a:buChar char="-"/>
            </a:pPr>
            <a:r>
              <a:rPr lang="sk-SK" dirty="0" smtClean="0"/>
              <a:t>Lety v CTR s koordináciou (bližšie ako 2NM a/alebo vyššie ako 30m)</a:t>
            </a:r>
          </a:p>
          <a:p>
            <a:pPr marL="285750" indent="-285750">
              <a:buFontTx/>
              <a:buChar char="-"/>
            </a:pPr>
            <a:r>
              <a:rPr lang="sk-SK" strike="sngStrike" dirty="0" smtClean="0"/>
              <a:t>BVLOS</a:t>
            </a:r>
            <a:endParaRPr lang="sk-SK" dirty="0" smtClean="0"/>
          </a:p>
          <a:p>
            <a:endParaRPr lang="sk-SK" b="1" dirty="0"/>
          </a:p>
          <a:p>
            <a:r>
              <a:rPr lang="sk-SK" b="1" dirty="0" smtClean="0"/>
              <a:t>Analýza rizík</a:t>
            </a:r>
          </a:p>
          <a:p>
            <a:endParaRPr lang="sk-SK" b="1" dirty="0"/>
          </a:p>
          <a:p>
            <a:pPr marL="312738" indent="-312738">
              <a:buFontTx/>
              <a:buChar char="-"/>
            </a:pPr>
            <a:r>
              <a:rPr lang="sk-SK" dirty="0" smtClean="0"/>
              <a:t>Základný koeficient rizika /</a:t>
            </a:r>
            <a:r>
              <a:rPr lang="sk-SK" i="1" dirty="0" smtClean="0"/>
              <a:t>mínus</a:t>
            </a:r>
            <a:r>
              <a:rPr lang="sk-SK" dirty="0" smtClean="0"/>
              <a:t>/ koeficienty zmierňujúcich opatrení</a:t>
            </a:r>
          </a:p>
          <a:p>
            <a:pPr marL="312738" indent="-312738">
              <a:buFontTx/>
              <a:buChar char="-"/>
            </a:pPr>
            <a:endParaRPr lang="sk-SK" dirty="0" smtClean="0"/>
          </a:p>
          <a:p>
            <a:pPr marL="312738" indent="-312738">
              <a:buFontTx/>
              <a:buChar char="-"/>
            </a:pPr>
            <a:r>
              <a:rPr lang="sk-SK" dirty="0" smtClean="0"/>
              <a:t>Konečný </a:t>
            </a:r>
            <a:r>
              <a:rPr lang="sk-SK" dirty="0"/>
              <a:t>koeficient rizika </a:t>
            </a:r>
            <a:r>
              <a:rPr lang="sk-SK" b="1" dirty="0" smtClean="0"/>
              <a:t>&gt;4 </a:t>
            </a:r>
            <a:r>
              <a:rPr lang="sk-SK" b="1" dirty="0"/>
              <a:t>= NO </a:t>
            </a:r>
            <a:r>
              <a:rPr lang="sk-SK" b="1" dirty="0" smtClean="0"/>
              <a:t>GO</a:t>
            </a:r>
            <a:endParaRPr lang="sk-SK" dirty="0" smtClean="0"/>
          </a:p>
          <a:p>
            <a:pPr marL="312738" indent="-312738">
              <a:buFontTx/>
              <a:buChar char="-"/>
            </a:pPr>
            <a:r>
              <a:rPr lang="sk-SK" dirty="0" smtClean="0"/>
              <a:t>konečný koeficient rizika </a:t>
            </a:r>
            <a:r>
              <a:rPr lang="sk-SK" b="1" dirty="0" smtClean="0"/>
              <a:t>&lt; 4 = GO</a:t>
            </a:r>
          </a:p>
          <a:p>
            <a:pPr marL="312738" indent="-312738">
              <a:buFontTx/>
              <a:buChar char="-"/>
            </a:pPr>
            <a:endParaRPr lang="sk-SK" b="1" dirty="0" smtClean="0"/>
          </a:p>
          <a:p>
            <a:r>
              <a:rPr lang="sk-SK" b="1" dirty="0" smtClean="0"/>
              <a:t>Úradný dohľad</a:t>
            </a:r>
            <a:endParaRPr lang="sk-SK" b="1" dirty="0"/>
          </a:p>
          <a:p>
            <a:endParaRPr lang="sk-SK" b="1" dirty="0"/>
          </a:p>
          <a:p>
            <a:pPr marL="312738" indent="-312738">
              <a:buFontTx/>
              <a:buChar char="-"/>
            </a:pPr>
            <a:r>
              <a:rPr lang="sk-SK" dirty="0" err="1" smtClean="0"/>
              <a:t>Licencovanie</a:t>
            </a:r>
            <a:r>
              <a:rPr lang="sk-SK" dirty="0" smtClean="0"/>
              <a:t> pilotov</a:t>
            </a:r>
          </a:p>
          <a:p>
            <a:pPr marL="312738" indent="-312738">
              <a:buFontTx/>
              <a:buChar char="-"/>
            </a:pPr>
            <a:r>
              <a:rPr lang="sk-SK" dirty="0" smtClean="0"/>
              <a:t>Registrácia lietadla a požiadavka na zákonné poistenie</a:t>
            </a:r>
          </a:p>
          <a:p>
            <a:pPr marL="312738" indent="-312738">
              <a:buFontTx/>
              <a:buChar char="-"/>
            </a:pPr>
            <a:r>
              <a:rPr lang="sk-SK" dirty="0" smtClean="0"/>
              <a:t>Štátny odborný dozor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72308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2918" y="1123837"/>
            <a:ext cx="3099881" cy="4601183"/>
          </a:xfrm>
        </p:spPr>
        <p:txBody>
          <a:bodyPr>
            <a:normAutofit/>
          </a:bodyPr>
          <a:lstStyle/>
          <a:p>
            <a:r>
              <a:rPr lang="sk-SK" sz="5400" b="1" dirty="0" smtClean="0"/>
              <a:t/>
            </a:r>
            <a:br>
              <a:rPr lang="sk-SK" sz="5400" b="1" dirty="0" smtClean="0"/>
            </a:br>
            <a:r>
              <a:rPr lang="sk-SK" sz="5400" b="1" dirty="0"/>
              <a:t/>
            </a:r>
            <a:br>
              <a:rPr lang="sk-SK" sz="5400" b="1" dirty="0"/>
            </a:br>
            <a:r>
              <a:rPr lang="sk-SK" sz="5400" b="1" smtClean="0"/>
              <a:t/>
            </a:r>
            <a:br>
              <a:rPr lang="sk-SK" sz="5400" b="1" smtClean="0"/>
            </a:br>
            <a:r>
              <a:rPr lang="sk-SK" sz="3200" b="1" smtClean="0">
                <a:solidFill>
                  <a:srgbClr val="FFC000"/>
                </a:solidFill>
              </a:rPr>
              <a:t>P</a:t>
            </a:r>
            <a:r>
              <a:rPr lang="sk-SK" sz="3200" b="1" smtClean="0"/>
              <a:t>RIPRAVOVANÁ EURÓPSKA LEGISLATÍVA</a:t>
            </a:r>
            <a:endParaRPr lang="sk-SK" sz="3200" b="1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531802657"/>
              </p:ext>
            </p:extLst>
          </p:nvPr>
        </p:nvGraphicFramePr>
        <p:xfrm>
          <a:off x="4479556" y="1051990"/>
          <a:ext cx="6855851" cy="4970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8089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123837"/>
            <a:ext cx="3412901" cy="4601183"/>
          </a:xfrm>
        </p:spPr>
        <p:txBody>
          <a:bodyPr/>
          <a:lstStyle/>
          <a:p>
            <a:r>
              <a:rPr lang="sk-SK" b="1" dirty="0" smtClean="0"/>
              <a:t/>
            </a:r>
            <a:br>
              <a:rPr lang="sk-SK" b="1" dirty="0" smtClean="0"/>
            </a:br>
            <a:r>
              <a:rPr lang="sk-SK" b="1" dirty="0"/>
              <a:t/>
            </a:r>
            <a:br>
              <a:rPr lang="sk-SK" b="1" dirty="0"/>
            </a:br>
            <a:r>
              <a:rPr lang="sk-SK" b="1" dirty="0" smtClean="0"/>
              <a:t/>
            </a:r>
            <a:br>
              <a:rPr lang="sk-SK" b="1" dirty="0" smtClean="0"/>
            </a:br>
            <a:r>
              <a:rPr lang="sk-SK" b="1" dirty="0" smtClean="0"/>
              <a:t/>
            </a:r>
            <a:br>
              <a:rPr lang="sk-SK" b="1" dirty="0" smtClean="0"/>
            </a:br>
            <a:r>
              <a:rPr lang="sk-SK" sz="3200" b="1" dirty="0" smtClean="0">
                <a:solidFill>
                  <a:srgbClr val="FFC000"/>
                </a:solidFill>
              </a:rPr>
              <a:t>K</a:t>
            </a:r>
            <a:r>
              <a:rPr lang="sk-SK" sz="3200" b="1" dirty="0" smtClean="0">
                <a:solidFill>
                  <a:schemeClr val="bg1"/>
                </a:solidFill>
              </a:rPr>
              <a:t>ONIEC</a:t>
            </a:r>
            <a:endParaRPr lang="sk-SK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3867150" y="4709357"/>
            <a:ext cx="370325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3600" dirty="0" smtClean="0"/>
              <a:t>@</a:t>
            </a:r>
            <a:r>
              <a:rPr lang="sk-SK" sz="2400" dirty="0" smtClean="0"/>
              <a:t> </a:t>
            </a:r>
            <a:r>
              <a:rPr lang="sk-SK" sz="2400" dirty="0" smtClean="0">
                <a:hlinkClick r:id="rId2"/>
              </a:rPr>
              <a:t>martin.jurovic@nsat.sk</a:t>
            </a:r>
            <a:endParaRPr lang="sk-SK" sz="2400" dirty="0" smtClean="0"/>
          </a:p>
          <a:p>
            <a:r>
              <a:rPr lang="sk-SK" sz="2400" dirty="0" smtClean="0"/>
              <a:t>	 Martin </a:t>
            </a:r>
            <a:r>
              <a:rPr lang="sk-SK" sz="2400" dirty="0" err="1" smtClean="0"/>
              <a:t>Jurovic</a:t>
            </a:r>
            <a:endParaRPr lang="sk-SK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150" y="5313581"/>
            <a:ext cx="4953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36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123837"/>
            <a:ext cx="3412901" cy="4601183"/>
          </a:xfrm>
        </p:spPr>
        <p:txBody>
          <a:bodyPr/>
          <a:lstStyle/>
          <a:p>
            <a:r>
              <a:rPr lang="sk-SK" b="1" dirty="0" smtClean="0"/>
              <a:t/>
            </a:r>
            <a:br>
              <a:rPr lang="sk-SK" b="1" dirty="0" smtClean="0"/>
            </a:br>
            <a:r>
              <a:rPr lang="sk-SK" b="1" dirty="0"/>
              <a:t/>
            </a:r>
            <a:br>
              <a:rPr lang="sk-SK" b="1" dirty="0"/>
            </a:br>
            <a:r>
              <a:rPr lang="sk-SK" b="1" dirty="0" smtClean="0"/>
              <a:t/>
            </a:r>
            <a:br>
              <a:rPr lang="sk-SK" b="1" dirty="0" smtClean="0"/>
            </a:br>
            <a:r>
              <a:rPr lang="sk-SK" b="1" dirty="0" smtClean="0"/>
              <a:t/>
            </a:r>
            <a:br>
              <a:rPr lang="sk-SK" b="1" dirty="0" smtClean="0"/>
            </a:br>
            <a:r>
              <a:rPr lang="sk-SK" sz="3200" b="1" dirty="0" smtClean="0">
                <a:solidFill>
                  <a:srgbClr val="FFC000"/>
                </a:solidFill>
              </a:rPr>
              <a:t>Ú</a:t>
            </a:r>
            <a:r>
              <a:rPr lang="sk-SK" sz="3200" b="1" dirty="0" smtClean="0">
                <a:solidFill>
                  <a:schemeClr val="bg1"/>
                </a:solidFill>
              </a:rPr>
              <a:t>VOD</a:t>
            </a:r>
            <a:endParaRPr lang="sk-SK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248" y="3187459"/>
            <a:ext cx="1604843" cy="9468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043" y="3222544"/>
            <a:ext cx="1933741" cy="9117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736" y="2942628"/>
            <a:ext cx="2732787" cy="101034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16742" y="3337703"/>
            <a:ext cx="628650" cy="646331"/>
          </a:xfrm>
          <a:prstGeom prst="rect">
            <a:avLst/>
          </a:prstGeom>
          <a:solidFill>
            <a:srgbClr val="FAFAFA"/>
          </a:solidFill>
        </p:spPr>
        <p:txBody>
          <a:bodyPr wrap="square" rtlCol="0">
            <a:spAutoFit/>
          </a:bodyPr>
          <a:lstStyle/>
          <a:p>
            <a:r>
              <a:rPr lang="sk-SK" sz="3600" dirty="0" smtClean="0">
                <a:solidFill>
                  <a:schemeClr val="tx2"/>
                </a:solidFill>
              </a:rPr>
              <a:t>=</a:t>
            </a:r>
            <a:endParaRPr lang="sk-SK" sz="2800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85086" y="3355246"/>
            <a:ext cx="628650" cy="646331"/>
          </a:xfrm>
          <a:prstGeom prst="rect">
            <a:avLst/>
          </a:prstGeom>
          <a:solidFill>
            <a:srgbClr val="FAFAFA"/>
          </a:solidFill>
        </p:spPr>
        <p:txBody>
          <a:bodyPr wrap="square" rtlCol="0">
            <a:spAutoFit/>
          </a:bodyPr>
          <a:lstStyle/>
          <a:p>
            <a:r>
              <a:rPr lang="sk-SK" sz="3600" dirty="0" smtClean="0">
                <a:solidFill>
                  <a:schemeClr val="tx2"/>
                </a:solidFill>
              </a:rPr>
              <a:t>=</a:t>
            </a:r>
            <a:endParaRPr lang="sk-SK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040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123837"/>
            <a:ext cx="3412901" cy="4601183"/>
          </a:xfrm>
        </p:spPr>
        <p:txBody>
          <a:bodyPr/>
          <a:lstStyle/>
          <a:p>
            <a:r>
              <a:rPr lang="sk-SK" b="1" dirty="0" smtClean="0"/>
              <a:t/>
            </a:r>
            <a:br>
              <a:rPr lang="sk-SK" b="1" dirty="0" smtClean="0"/>
            </a:br>
            <a:r>
              <a:rPr lang="sk-SK" b="1" dirty="0"/>
              <a:t/>
            </a:r>
            <a:br>
              <a:rPr lang="sk-SK" b="1" dirty="0"/>
            </a:br>
            <a:r>
              <a:rPr lang="sk-SK" b="1" dirty="0" smtClean="0"/>
              <a:t/>
            </a:r>
            <a:br>
              <a:rPr lang="sk-SK" b="1" dirty="0" smtClean="0"/>
            </a:br>
            <a:r>
              <a:rPr lang="sk-SK" b="1" dirty="0" smtClean="0"/>
              <a:t/>
            </a:r>
            <a:br>
              <a:rPr lang="sk-SK" b="1" dirty="0" smtClean="0"/>
            </a:br>
            <a:r>
              <a:rPr lang="sk-SK" sz="3200" b="1" dirty="0" smtClean="0">
                <a:solidFill>
                  <a:srgbClr val="FFC000"/>
                </a:solidFill>
              </a:rPr>
              <a:t>P</a:t>
            </a:r>
            <a:r>
              <a:rPr lang="sk-SK" sz="3200" b="1" dirty="0" smtClean="0">
                <a:solidFill>
                  <a:schemeClr val="bg1"/>
                </a:solidFill>
              </a:rPr>
              <a:t>ODMIENKY LIETANIA S DRONMI</a:t>
            </a:r>
            <a:endParaRPr lang="sk-SK" sz="3200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474493706"/>
              </p:ext>
            </p:extLst>
          </p:nvPr>
        </p:nvGraphicFramePr>
        <p:xfrm>
          <a:off x="3632200" y="81491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6732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123837"/>
            <a:ext cx="3412901" cy="4601183"/>
          </a:xfrm>
        </p:spPr>
        <p:txBody>
          <a:bodyPr/>
          <a:lstStyle/>
          <a:p>
            <a:r>
              <a:rPr lang="sk-SK" b="1" dirty="0" smtClean="0"/>
              <a:t/>
            </a:r>
            <a:br>
              <a:rPr lang="sk-SK" b="1" dirty="0" smtClean="0"/>
            </a:br>
            <a:r>
              <a:rPr lang="sk-SK" b="1" dirty="0"/>
              <a:t/>
            </a:r>
            <a:br>
              <a:rPr lang="sk-SK" b="1" dirty="0"/>
            </a:br>
            <a:r>
              <a:rPr lang="sk-SK" b="1" dirty="0" smtClean="0"/>
              <a:t/>
            </a:r>
            <a:br>
              <a:rPr lang="sk-SK" b="1" dirty="0" smtClean="0"/>
            </a:br>
            <a:r>
              <a:rPr lang="sk-SK" b="1" dirty="0" smtClean="0"/>
              <a:t/>
            </a:r>
            <a:br>
              <a:rPr lang="sk-SK" b="1" dirty="0" smtClean="0"/>
            </a:br>
            <a:r>
              <a:rPr lang="sk-SK" sz="3200" b="1" dirty="0" smtClean="0">
                <a:solidFill>
                  <a:srgbClr val="FFC000"/>
                </a:solidFill>
              </a:rPr>
              <a:t>V</a:t>
            </a:r>
            <a:r>
              <a:rPr lang="sk-SK" sz="3200" b="1" dirty="0" smtClean="0">
                <a:solidFill>
                  <a:schemeClr val="bg1"/>
                </a:solidFill>
              </a:rPr>
              <a:t>ZDUŠNÝ PRIESTOR</a:t>
            </a:r>
            <a:endParaRPr lang="sk-SK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5981700" y="2362599"/>
            <a:ext cx="327205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k-SK" sz="4800" dirty="0" smtClean="0"/>
              <a:t>Bezpečnosť </a:t>
            </a:r>
          </a:p>
          <a:p>
            <a:pPr algn="ctr"/>
            <a:r>
              <a:rPr lang="sk-SK" sz="3600" dirty="0" smtClean="0"/>
              <a:t>&amp;</a:t>
            </a:r>
          </a:p>
          <a:p>
            <a:pPr algn="ctr"/>
            <a:r>
              <a:rPr lang="sk-SK" sz="4800" dirty="0" smtClean="0"/>
              <a:t>Separácia </a:t>
            </a:r>
            <a:endParaRPr lang="sk-SK" sz="4800" dirty="0"/>
          </a:p>
        </p:txBody>
      </p:sp>
    </p:spTree>
    <p:extLst>
      <p:ext uri="{BB962C8B-B14F-4D97-AF65-F5344CB8AC3E}">
        <p14:creationId xmlns:p14="http://schemas.microsoft.com/office/powerpoint/2010/main" val="5150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123837"/>
            <a:ext cx="3412901" cy="4601183"/>
          </a:xfrm>
        </p:spPr>
        <p:txBody>
          <a:bodyPr/>
          <a:lstStyle/>
          <a:p>
            <a:r>
              <a:rPr lang="sk-SK" b="1" dirty="0" smtClean="0"/>
              <a:t/>
            </a:r>
            <a:br>
              <a:rPr lang="sk-SK" b="1" dirty="0" smtClean="0"/>
            </a:br>
            <a:r>
              <a:rPr lang="sk-SK" b="1" dirty="0"/>
              <a:t/>
            </a:r>
            <a:br>
              <a:rPr lang="sk-SK" b="1" dirty="0"/>
            </a:br>
            <a:r>
              <a:rPr lang="sk-SK" b="1" dirty="0" smtClean="0"/>
              <a:t/>
            </a:r>
            <a:br>
              <a:rPr lang="sk-SK" b="1" dirty="0" smtClean="0"/>
            </a:br>
            <a:r>
              <a:rPr lang="sk-SK" b="1" dirty="0" smtClean="0"/>
              <a:t/>
            </a:r>
            <a:br>
              <a:rPr lang="sk-SK" b="1" dirty="0" smtClean="0"/>
            </a:br>
            <a:r>
              <a:rPr lang="sk-SK" sz="3200" b="1" dirty="0" smtClean="0">
                <a:solidFill>
                  <a:srgbClr val="FFC000"/>
                </a:solidFill>
              </a:rPr>
              <a:t>V</a:t>
            </a:r>
            <a:r>
              <a:rPr lang="sk-SK" sz="3200" b="1" dirty="0" smtClean="0">
                <a:solidFill>
                  <a:schemeClr val="bg1"/>
                </a:solidFill>
              </a:rPr>
              <a:t>ZDUŠNÝ PRIESTOR</a:t>
            </a:r>
            <a:endParaRPr lang="sk-SK" sz="3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571875" y="5896470"/>
            <a:ext cx="81000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133" y="4906964"/>
            <a:ext cx="1626577" cy="96853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947" y="1453400"/>
            <a:ext cx="2195044" cy="81153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alphaModFix amt="6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839" y="3543300"/>
            <a:ext cx="1802036" cy="2332204"/>
          </a:xfrm>
          <a:prstGeom prst="rect">
            <a:avLst/>
          </a:prstGeom>
          <a:solidFill>
            <a:schemeClr val="bg1"/>
          </a:solidFill>
        </p:spPr>
      </p:pic>
      <p:cxnSp>
        <p:nvCxnSpPr>
          <p:cNvPr id="15" name="Straight Connector 14"/>
          <p:cNvCxnSpPr/>
          <p:nvPr/>
        </p:nvCxnSpPr>
        <p:spPr>
          <a:xfrm flipV="1">
            <a:off x="9128199" y="2264932"/>
            <a:ext cx="925555" cy="2642033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1068" y="2986219"/>
            <a:ext cx="974158" cy="780937"/>
          </a:xfrm>
          <a:prstGeom prst="rect">
            <a:avLst/>
          </a:prstGeom>
        </p:spPr>
      </p:pic>
      <p:cxnSp>
        <p:nvCxnSpPr>
          <p:cNvPr id="19" name="Straight Connector 18"/>
          <p:cNvCxnSpPr/>
          <p:nvPr/>
        </p:nvCxnSpPr>
        <p:spPr>
          <a:xfrm flipH="1" flipV="1">
            <a:off x="8533857" y="3900488"/>
            <a:ext cx="403850" cy="1061295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3754" y="2744969"/>
            <a:ext cx="817828" cy="482500"/>
          </a:xfrm>
          <a:prstGeom prst="rect">
            <a:avLst/>
          </a:prstGeom>
        </p:spPr>
      </p:pic>
      <p:cxnSp>
        <p:nvCxnSpPr>
          <p:cNvPr id="23" name="Straight Connector 22"/>
          <p:cNvCxnSpPr/>
          <p:nvPr/>
        </p:nvCxnSpPr>
        <p:spPr>
          <a:xfrm flipV="1">
            <a:off x="9237852" y="3269443"/>
            <a:ext cx="1029260" cy="169234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7524941" y="1290587"/>
            <a:ext cx="11700" cy="4584917"/>
          </a:xfrm>
          <a:prstGeom prst="line">
            <a:avLst/>
          </a:prstGeom>
          <a:ln w="317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 flipV="1">
            <a:off x="7536641" y="1290587"/>
            <a:ext cx="4088478" cy="66666"/>
          </a:xfrm>
          <a:prstGeom prst="line">
            <a:avLst/>
          </a:prstGeom>
          <a:ln w="317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Picture 4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8800" y="4906963"/>
            <a:ext cx="1188507" cy="968539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839" y="3681664"/>
            <a:ext cx="1709255" cy="219383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233" y="3302050"/>
            <a:ext cx="817828" cy="482500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48974" y="2055366"/>
            <a:ext cx="1462609" cy="689603"/>
          </a:xfrm>
          <a:prstGeom prst="rect">
            <a:avLst/>
          </a:prstGeom>
        </p:spPr>
      </p:pic>
      <p:cxnSp>
        <p:nvCxnSpPr>
          <p:cNvPr id="51" name="Straight Connector 50"/>
          <p:cNvCxnSpPr/>
          <p:nvPr/>
        </p:nvCxnSpPr>
        <p:spPr>
          <a:xfrm flipV="1">
            <a:off x="4527395" y="2832410"/>
            <a:ext cx="1516566" cy="592018"/>
          </a:xfrm>
          <a:prstGeom prst="line">
            <a:avLst/>
          </a:prstGeom>
          <a:ln w="19050"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>
            <a:stCxn id="49" idx="3"/>
          </p:cNvCxnSpPr>
          <p:nvPr/>
        </p:nvCxnSpPr>
        <p:spPr>
          <a:xfrm flipH="1" flipV="1">
            <a:off x="3816626" y="2400167"/>
            <a:ext cx="2032348" cy="1"/>
          </a:xfrm>
          <a:prstGeom prst="straightConnector1">
            <a:avLst/>
          </a:prstGeom>
          <a:ln>
            <a:solidFill>
              <a:schemeClr val="accent1">
                <a:alpha val="29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endCxn id="48" idx="0"/>
          </p:cNvCxnSpPr>
          <p:nvPr/>
        </p:nvCxnSpPr>
        <p:spPr>
          <a:xfrm>
            <a:off x="4029147" y="2504661"/>
            <a:ext cx="0" cy="797389"/>
          </a:xfrm>
          <a:prstGeom prst="straightConnector1">
            <a:avLst/>
          </a:prstGeom>
          <a:ln w="25400"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11625119" y="1349549"/>
            <a:ext cx="11700" cy="4546921"/>
          </a:xfrm>
          <a:prstGeom prst="line">
            <a:avLst/>
          </a:prstGeom>
          <a:ln w="317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77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1668" y="1123837"/>
            <a:ext cx="3271233" cy="4601183"/>
          </a:xfrm>
        </p:spPr>
        <p:txBody>
          <a:bodyPr/>
          <a:lstStyle/>
          <a:p>
            <a:r>
              <a:rPr lang="sk-SK" b="1" dirty="0" smtClean="0"/>
              <a:t/>
            </a:r>
            <a:br>
              <a:rPr lang="sk-SK" b="1" dirty="0" smtClean="0"/>
            </a:br>
            <a:r>
              <a:rPr lang="sk-SK" b="1" dirty="0"/>
              <a:t/>
            </a:r>
            <a:br>
              <a:rPr lang="sk-SK" b="1" dirty="0"/>
            </a:br>
            <a:r>
              <a:rPr lang="sk-SK" b="1" dirty="0" smtClean="0"/>
              <a:t/>
            </a:r>
            <a:br>
              <a:rPr lang="sk-SK" b="1" dirty="0" smtClean="0"/>
            </a:br>
            <a:r>
              <a:rPr lang="sk-SK" b="1" dirty="0"/>
              <a:t/>
            </a:r>
            <a:br>
              <a:rPr lang="sk-SK" b="1" dirty="0"/>
            </a:br>
            <a:r>
              <a:rPr lang="sk-SK" sz="3200" b="1" dirty="0" smtClean="0">
                <a:solidFill>
                  <a:srgbClr val="FFC000"/>
                </a:solidFill>
              </a:rPr>
              <a:t>V</a:t>
            </a:r>
            <a:r>
              <a:rPr lang="sk-SK" sz="3200" b="1" dirty="0" smtClean="0">
                <a:solidFill>
                  <a:schemeClr val="bg1"/>
                </a:solidFill>
              </a:rPr>
              <a:t>YUŽÍVANIE DRONOV</a:t>
            </a:r>
            <a:endParaRPr lang="sk-SK" dirty="0"/>
          </a:p>
        </p:txBody>
      </p:sp>
      <p:graphicFrame>
        <p:nvGraphicFramePr>
          <p:cNvPr id="6" name="Zástupný objekt pre obsah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10662187"/>
              </p:ext>
            </p:extLst>
          </p:nvPr>
        </p:nvGraphicFramePr>
        <p:xfrm>
          <a:off x="4211245" y="577716"/>
          <a:ext cx="6682838" cy="5693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274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5400" b="1" dirty="0" smtClean="0"/>
              <a:t/>
            </a:r>
            <a:br>
              <a:rPr lang="sk-SK" sz="5400" b="1" dirty="0" smtClean="0"/>
            </a:br>
            <a:r>
              <a:rPr lang="sk-SK" sz="5400" b="1" dirty="0"/>
              <a:t/>
            </a:r>
            <a:br>
              <a:rPr lang="sk-SK" sz="5400" b="1" dirty="0"/>
            </a:br>
            <a:r>
              <a:rPr lang="sk-SK" sz="5400" b="1" dirty="0" smtClean="0"/>
              <a:t/>
            </a:r>
            <a:br>
              <a:rPr lang="sk-SK" sz="5400" b="1" dirty="0" smtClean="0"/>
            </a:br>
            <a:r>
              <a:rPr lang="sk-SK" sz="3200" b="1" dirty="0" smtClean="0">
                <a:solidFill>
                  <a:srgbClr val="FFC000"/>
                </a:solidFill>
              </a:rPr>
              <a:t>R</a:t>
            </a:r>
            <a:r>
              <a:rPr lang="sk-SK" sz="3200" b="1" dirty="0" smtClean="0"/>
              <a:t>ISK BASED OPERATION CENTRIC APPROAC</a:t>
            </a:r>
            <a:endParaRPr lang="sk-SK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610350" y="1600087"/>
            <a:ext cx="52197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Riziko pre zdravie a majetok ľudí na zemi (</a:t>
            </a:r>
            <a:r>
              <a:rPr lang="sk-SK" dirty="0" err="1" smtClean="0"/>
              <a:t>Ground</a:t>
            </a:r>
            <a:r>
              <a:rPr lang="sk-SK" dirty="0" smtClean="0"/>
              <a:t> risk)</a:t>
            </a:r>
          </a:p>
          <a:p>
            <a:pPr marL="285750" indent="-285750">
              <a:buFontTx/>
              <a:buChar char="-"/>
            </a:pPr>
            <a:r>
              <a:rPr lang="sk-SK" dirty="0" smtClean="0"/>
              <a:t>Pravidlá lietania</a:t>
            </a:r>
          </a:p>
          <a:p>
            <a:pPr marL="285750" indent="-285750">
              <a:buFontTx/>
              <a:buChar char="-"/>
            </a:pPr>
            <a:r>
              <a:rPr lang="sk-SK" dirty="0" smtClean="0"/>
              <a:t>Minimálne vzdialenosti od ľudí v závislosti od triedy lietadla</a:t>
            </a:r>
          </a:p>
          <a:p>
            <a:pPr marL="285750" indent="-285750">
              <a:buFontTx/>
              <a:buChar char="-"/>
            </a:pPr>
            <a:r>
              <a:rPr lang="sk-SK" dirty="0" smtClean="0"/>
              <a:t>Analýza rizík a zmierňujúce </a:t>
            </a:r>
            <a:r>
              <a:rPr lang="sk-SK" dirty="0" err="1" smtClean="0"/>
              <a:t>opatreni</a:t>
            </a:r>
            <a:endParaRPr lang="sk-SK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6610350" y="4019437"/>
            <a:ext cx="3829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Riziko pre letovú prevádzku</a:t>
            </a:r>
          </a:p>
          <a:p>
            <a:pPr marL="285750" indent="-285750">
              <a:buFontTx/>
              <a:buChar char="-"/>
            </a:pPr>
            <a:r>
              <a:rPr lang="sk-SK" dirty="0" smtClean="0"/>
              <a:t>Limitácia maximálnej výšky 120m</a:t>
            </a:r>
          </a:p>
          <a:p>
            <a:pPr marL="285750" indent="-285750">
              <a:buFontTx/>
              <a:buChar char="-"/>
            </a:pPr>
            <a:r>
              <a:rPr lang="sk-SK" dirty="0" smtClean="0"/>
              <a:t>Koordinačné procedúry v CTR</a:t>
            </a:r>
          </a:p>
          <a:p>
            <a:pPr marL="285750" indent="-285750">
              <a:buFontTx/>
              <a:buChar char="-"/>
            </a:pPr>
            <a:r>
              <a:rPr lang="sk-SK" dirty="0" smtClean="0"/>
              <a:t>V budúcnosti UTM</a:t>
            </a:r>
            <a:endParaRPr lang="sk-SK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232" y="2985875"/>
            <a:ext cx="1751867" cy="1033562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V="1">
            <a:off x="5562600" y="2476500"/>
            <a:ext cx="876300" cy="50937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553075" y="4095524"/>
            <a:ext cx="876300" cy="36438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3961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5400" b="1" dirty="0" smtClean="0"/>
              <a:t/>
            </a:r>
            <a:br>
              <a:rPr lang="sk-SK" sz="5400" b="1" dirty="0" smtClean="0"/>
            </a:br>
            <a:r>
              <a:rPr lang="sk-SK" sz="5400" b="1" dirty="0"/>
              <a:t/>
            </a:r>
            <a:br>
              <a:rPr lang="sk-SK" sz="5400" b="1" dirty="0"/>
            </a:br>
            <a:r>
              <a:rPr lang="sk-SK" sz="5400" b="1" dirty="0" smtClean="0"/>
              <a:t/>
            </a:r>
            <a:br>
              <a:rPr lang="sk-SK" sz="5400" b="1" dirty="0" smtClean="0"/>
            </a:br>
            <a:r>
              <a:rPr lang="sk-SK" sz="3200" b="1" dirty="0" smtClean="0">
                <a:solidFill>
                  <a:srgbClr val="FFC000"/>
                </a:solidFill>
              </a:rPr>
              <a:t>A </a:t>
            </a:r>
            <a:r>
              <a:rPr lang="sk-SK" sz="3200" b="1" dirty="0" smtClean="0"/>
              <a:t>KATEGÓRIA</a:t>
            </a:r>
            <a:endParaRPr lang="sk-SK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610350" y="1600087"/>
            <a:ext cx="52197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Spoločné pravidlá pre nízko rizikové (rekreačné) lety</a:t>
            </a:r>
          </a:p>
          <a:p>
            <a:pPr marL="285750" indent="-285750">
              <a:buFontTx/>
              <a:buChar char="-"/>
            </a:pPr>
            <a:r>
              <a:rPr lang="sk-SK" dirty="0" smtClean="0"/>
              <a:t>Spoločné pravidlá lietania </a:t>
            </a:r>
          </a:p>
          <a:p>
            <a:pPr marL="285750" indent="-285750">
              <a:buFontTx/>
              <a:buChar char="-"/>
            </a:pPr>
            <a:r>
              <a:rPr lang="sk-SK" dirty="0" smtClean="0"/>
              <a:t>Obmedzenie letov vo vzdialenosti od ľudí v závislosti na hmotnostnej triede lietadla</a:t>
            </a:r>
          </a:p>
          <a:p>
            <a:pPr marL="285750" indent="-285750">
              <a:buFontTx/>
              <a:buChar char="-"/>
            </a:pPr>
            <a:r>
              <a:rPr lang="sk-SK" dirty="0" smtClean="0"/>
              <a:t>Obmedzenia výšky v riadenom vzdušnom priestore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10350" y="4277714"/>
            <a:ext cx="4933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sk-SK" dirty="0" smtClean="0"/>
              <a:t>Nie je potrebná licencia alebo povolenie</a:t>
            </a:r>
          </a:p>
          <a:p>
            <a:pPr marL="285750" indent="-285750">
              <a:buFontTx/>
              <a:buChar char="-"/>
            </a:pPr>
            <a:r>
              <a:rPr lang="sk-SK" dirty="0" smtClean="0"/>
              <a:t>Nie je potrebné poistenie proti škode tretím osobám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232" y="2985875"/>
            <a:ext cx="1751867" cy="1033562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V="1">
            <a:off x="5562600" y="2476500"/>
            <a:ext cx="876300" cy="50937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553075" y="4095524"/>
            <a:ext cx="876300" cy="36438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497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5400" b="1" dirty="0" smtClean="0"/>
              <a:t/>
            </a:r>
            <a:br>
              <a:rPr lang="sk-SK" sz="5400" b="1" dirty="0" smtClean="0"/>
            </a:br>
            <a:r>
              <a:rPr lang="sk-SK" sz="5400" b="1" dirty="0"/>
              <a:t/>
            </a:r>
            <a:br>
              <a:rPr lang="sk-SK" sz="5400" b="1" dirty="0"/>
            </a:br>
            <a:r>
              <a:rPr lang="sk-SK" sz="5400" b="1" dirty="0" smtClean="0"/>
              <a:t/>
            </a:r>
            <a:br>
              <a:rPr lang="sk-SK" sz="5400" b="1" dirty="0" smtClean="0"/>
            </a:br>
            <a:r>
              <a:rPr lang="sk-SK" sz="3200" b="1" dirty="0" smtClean="0">
                <a:solidFill>
                  <a:srgbClr val="FFC000"/>
                </a:solidFill>
              </a:rPr>
              <a:t>T</a:t>
            </a:r>
            <a:r>
              <a:rPr lang="sk-SK" sz="3200" b="1" dirty="0" smtClean="0"/>
              <a:t>RIEDY LIETADIEL</a:t>
            </a:r>
            <a:endParaRPr lang="sk-SK" sz="3200" b="1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12871283"/>
              </p:ext>
            </p:extLst>
          </p:nvPr>
        </p:nvGraphicFramePr>
        <p:xfrm>
          <a:off x="4114799" y="1072587"/>
          <a:ext cx="7149443" cy="46524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229098" y="1367122"/>
            <a:ext cx="7423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600" dirty="0" smtClean="0"/>
              <a:t>C0</a:t>
            </a:r>
            <a:endParaRPr lang="sk-SK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4629207" y="2262734"/>
            <a:ext cx="7423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600" dirty="0" smtClean="0"/>
              <a:t>C1</a:t>
            </a:r>
            <a:endParaRPr lang="sk-SK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4785073" y="3101262"/>
            <a:ext cx="7423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600" dirty="0" smtClean="0"/>
              <a:t>C2</a:t>
            </a:r>
            <a:endParaRPr lang="sk-SK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4629207" y="3939790"/>
            <a:ext cx="7423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600" dirty="0" smtClean="0"/>
              <a:t>C3</a:t>
            </a:r>
            <a:endParaRPr lang="sk-SK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4202624" y="4829408"/>
            <a:ext cx="7423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600" dirty="0" smtClean="0"/>
              <a:t>C4</a:t>
            </a:r>
            <a:endParaRPr lang="sk-SK" sz="3600" dirty="0"/>
          </a:p>
        </p:txBody>
      </p:sp>
    </p:spTree>
    <p:extLst>
      <p:ext uri="{BB962C8B-B14F-4D97-AF65-F5344CB8AC3E}">
        <p14:creationId xmlns:p14="http://schemas.microsoft.com/office/powerpoint/2010/main" val="196364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ám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TM03457475[[fn=Rám]]</Template>
  <TotalTime>2522</TotalTime>
  <Words>935</Words>
  <Application>Microsoft Macintosh PowerPoint</Application>
  <PresentationFormat>Widescreen</PresentationFormat>
  <Paragraphs>143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Calibri</vt:lpstr>
      <vt:lpstr>Corbel</vt:lpstr>
      <vt:lpstr>Mangal</vt:lpstr>
      <vt:lpstr>Wingdings</vt:lpstr>
      <vt:lpstr>Wingdings 2</vt:lpstr>
      <vt:lpstr>Rám</vt:lpstr>
      <vt:lpstr>Pravidlá lietania s dronmi</vt:lpstr>
      <vt:lpstr>    ÚVOD</vt:lpstr>
      <vt:lpstr>    PODMIENKY LIETANIA S DRONMI</vt:lpstr>
      <vt:lpstr>    VZDUŠNÝ PRIESTOR</vt:lpstr>
      <vt:lpstr>    VZDUŠNÝ PRIESTOR</vt:lpstr>
      <vt:lpstr>    VYUŽÍVANIE DRONOV</vt:lpstr>
      <vt:lpstr>   RISK BASED OPERATION CENTRIC APPROAC</vt:lpstr>
      <vt:lpstr>   A KATEGÓRIA</vt:lpstr>
      <vt:lpstr>   TRIEDY LIETADIEL</vt:lpstr>
      <vt:lpstr>   A KATEGÓRIA</vt:lpstr>
      <vt:lpstr>   B KATEGÓRIA</vt:lpstr>
      <vt:lpstr>   B KATEGÓRIA</vt:lpstr>
      <vt:lpstr>   PRIPRAVOVANÁ EURÓPSKA LEGISLATÍVA</vt:lpstr>
      <vt:lpstr>    KONIEC</vt:lpstr>
    </vt:vector>
  </TitlesOfParts>
  <Company/>
  <LinksUpToDate>false</LinksUpToDate>
  <SharedDoc>false</SharedDoc>
  <HyperlinksChanged>false</HyperlinksChanged>
  <AppVersion>15.0022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MOŽNOSTI VÝVOJA RPAS LEGISLATÍVY</dc:title>
  <dc:creator>jurovic</dc:creator>
  <cp:lastModifiedBy>Dronex</cp:lastModifiedBy>
  <cp:revision>130</cp:revision>
  <cp:lastPrinted>2018-01-09T15:14:15Z</cp:lastPrinted>
  <dcterms:created xsi:type="dcterms:W3CDTF">2018-01-02T08:47:26Z</dcterms:created>
  <dcterms:modified xsi:type="dcterms:W3CDTF">2019-05-02T05:45:58Z</dcterms:modified>
</cp:coreProperties>
</file>