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4"/>
  </p:notesMasterIdLst>
  <p:sldIdLst>
    <p:sldId id="307" r:id="rId3"/>
    <p:sldId id="441" r:id="rId4"/>
    <p:sldId id="440" r:id="rId5"/>
    <p:sldId id="445" r:id="rId6"/>
    <p:sldId id="439" r:id="rId7"/>
    <p:sldId id="446" r:id="rId8"/>
    <p:sldId id="447" r:id="rId9"/>
    <p:sldId id="410" r:id="rId10"/>
    <p:sldId id="435" r:id="rId11"/>
    <p:sldId id="438" r:id="rId12"/>
    <p:sldId id="444" r:id="rId13"/>
  </p:sldIdLst>
  <p:sldSz cx="9144000" cy="6858000" type="screen4x3"/>
  <p:notesSz cx="6797675" cy="9928225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ruskat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CCFFCC"/>
    <a:srgbClr val="99FF66"/>
    <a:srgbClr val="FF0000"/>
    <a:srgbClr val="00FF00"/>
    <a:srgbClr val="33CCFF"/>
    <a:srgbClr val="FF9900"/>
    <a:srgbClr val="000066"/>
    <a:srgbClr val="4D4D4D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98906" autoAdjust="0"/>
  </p:normalViewPr>
  <p:slideViewPr>
    <p:cSldViewPr showGuides="1">
      <p:cViewPr varScale="1">
        <p:scale>
          <a:sx n="66" d="100"/>
          <a:sy n="66" d="100"/>
        </p:scale>
        <p:origin x="134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6" d="100"/>
          <a:sy n="46" d="100"/>
        </p:scale>
        <p:origin x="2736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0AE1E-8073-4251-A56F-3476DE8D4989}" type="datetimeFigureOut">
              <a:rPr lang="sk-SK" smtClean="0"/>
              <a:t>30. 4. 2019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234D3-0F20-4999-8D8B-8684F5E77E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69388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235168F-5F9F-4BCF-AFB2-0C80D2C909CF}" type="slidenum">
              <a:rPr lang="sk-SK" sz="1200">
                <a:solidFill>
                  <a:prstClr val="black"/>
                </a:solidFill>
                <a:latin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sk-SK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k-SK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UAV ako jediný  </a:t>
            </a:r>
            <a:r>
              <a:rPr lang="sk-SK" dirty="0" err="1" smtClean="0"/>
              <a:t>vykonateĺný</a:t>
            </a:r>
            <a:r>
              <a:rPr lang="sk-SK" dirty="0" smtClean="0"/>
              <a:t> </a:t>
            </a:r>
            <a:r>
              <a:rPr lang="sk-SK" dirty="0" err="1" smtClean="0"/>
              <a:t>sposob</a:t>
            </a:r>
            <a:r>
              <a:rPr lang="sk-SK" dirty="0" smtClean="0"/>
              <a:t> ako si SPPD </a:t>
            </a:r>
            <a:r>
              <a:rPr lang="sk-SK" dirty="0" err="1" smtClean="0"/>
              <a:t>moze</a:t>
            </a:r>
            <a:r>
              <a:rPr lang="sk-SK" dirty="0" smtClean="0"/>
              <a:t> </a:t>
            </a:r>
            <a:r>
              <a:rPr lang="sk-SK" dirty="0" err="1" smtClean="0"/>
              <a:t>splnit</a:t>
            </a:r>
            <a:r>
              <a:rPr lang="sk-SK" dirty="0" smtClean="0"/>
              <a:t> svoju </a:t>
            </a:r>
            <a:r>
              <a:rPr lang="sk-SK" dirty="0" err="1" smtClean="0"/>
              <a:t>źákonnu</a:t>
            </a:r>
            <a:r>
              <a:rPr lang="sk-SK" dirty="0" smtClean="0"/>
              <a:t> </a:t>
            </a:r>
            <a:r>
              <a:rPr lang="sk-SK" dirty="0" err="1" smtClean="0"/>
              <a:t>povinnost</a:t>
            </a:r>
            <a:r>
              <a:rPr lang="sk-SK" dirty="0" smtClean="0"/>
              <a:t>  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234D3-0F20-4999-8D8B-8684F5E77E0B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57322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/>
          <p:nvPr/>
        </p:nvSpPr>
        <p:spPr>
          <a:xfrm>
            <a:off x="3885450" y="8684898"/>
            <a:ext cx="2970949" cy="457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0" tIns="45710" rIns="91430" bIns="4571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AC8F0DB-68C5-4B95-9369-229F1EAB3C18}" type="slidenum">
              <a:t>11</a:t>
            </a:fld>
            <a:endParaRPr lang="sk-SK" sz="12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"/>
              <a:cs typeface=""/>
            </a:endParaRPr>
          </a:p>
        </p:txBody>
      </p:sp>
      <p:sp>
        <p:nvSpPr>
          <p:cNvPr id="3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Rectangle 3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60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50D3D-21C7-48C6-BC5F-AF50A3445F41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3DF62-5703-481A-8FB2-91D42BF9FA2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06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9BAEA-D6BC-4462-902B-04FE73C5D541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AFF54-0D8C-4CF9-A5ED-631C9BA1B41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12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341313"/>
            <a:ext cx="2171700" cy="5784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41313"/>
            <a:ext cx="6362700" cy="5784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D9C92-54A6-4CD2-8289-1ADDFDBC707D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6C189-9D43-4330-A6C8-3B5CB205BFC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41313"/>
            <a:ext cx="8686800" cy="578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212C8-4C5E-45EF-80C1-B16576E79A87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BE8DB-33D2-4C34-ABEA-5C9722829DE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27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k-SK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9273-E38E-42A4-B25A-E38C69A1CC12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EC690-3662-42BD-B494-6C3384D2B67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24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k-SK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79C8C-5520-41D5-AAA7-B9A697E3581C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3A38A-7CFD-4210-BD3C-F97F678D89E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96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AE313-BFED-4DFF-BD57-186EEC1EA310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5FD95-94BC-4072-B28E-9E0A5149CB4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22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50D3D-21C7-48C6-BC5F-AF50A3445F41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3DF62-5703-481A-8FB2-91D42BF9FA2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4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55C93-3701-414C-A66A-18BEB604AC68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FD787-8AAA-4EDC-A320-84C4F4F8D28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92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8C075-38E8-42B8-AECA-292BD33A70EE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4BA98-38F6-4D3B-8033-569697547E7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4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BDCD-D354-4AD0-9E12-7AE32B8B75D2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875C-ED80-4E75-967D-05CA3EBBF9A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8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55C93-3701-414C-A66A-18BEB604AC68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FD787-8AAA-4EDC-A320-84C4F4F8D28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3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35EEA-0C4B-4F32-B213-531BFBAA01A0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9169-E9C5-4E56-A074-B9DC5083792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8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2A97-BE41-4E4C-B203-FC1FA79D12EF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6B47D-2DE2-4C31-A60A-1BB535EF5FA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DD3D-AD69-403E-88F2-B5E0724A8823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C2600-D3FC-4FF8-810D-D971D18DA1D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9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BD62D-489E-4A05-BE67-E4F4E07245BE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B4420-9321-4643-9816-836ECA2C56A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424A2-F03F-4ADE-A188-0CEC0CCD637C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0407-A650-4FBC-AD9A-F94A2813FA4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2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9BAEA-D6BC-4462-902B-04FE73C5D541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AFF54-0D8C-4CF9-A5ED-631C9BA1B41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4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341313"/>
            <a:ext cx="2171700" cy="5784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41313"/>
            <a:ext cx="6362700" cy="5784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D9C92-54A6-4CD2-8289-1ADDFDBC707D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6C189-9D43-4330-A6C8-3B5CB205BFC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7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41313"/>
            <a:ext cx="8686800" cy="578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212C8-4C5E-45EF-80C1-B16576E79A87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BE8DB-33D2-4C34-ABEA-5C9722829DE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1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k-SK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9273-E38E-42A4-B25A-E38C69A1CC12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EC690-3662-42BD-B494-6C3384D2B67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5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k-SK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79C8C-5520-41D5-AAA7-B9A697E3581C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3A38A-7CFD-4210-BD3C-F97F678D89E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3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8C075-38E8-42B8-AECA-292BD33A70EE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4BA98-38F6-4D3B-8033-569697547E7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90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788" y="341313"/>
            <a:ext cx="6526212" cy="71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AE313-BFED-4DFF-BD57-186EEC1EA310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5FD95-94BC-4072-B28E-9E0A5149CB4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0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BDCD-D354-4AD0-9E12-7AE32B8B75D2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875C-ED80-4E75-967D-05CA3EBBF9A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7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35EEA-0C4B-4F32-B213-531BFBAA01A0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9169-E9C5-4E56-A074-B9DC5083792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4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2A97-BE41-4E4C-B203-FC1FA79D12EF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6B47D-2DE2-4C31-A60A-1BB535EF5FA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3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DD3D-AD69-403E-88F2-B5E0724A8823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C2600-D3FC-4FF8-810D-D971D18DA1D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BD62D-489E-4A05-BE67-E4F4E07245BE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B4420-9321-4643-9816-836ECA2C56A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15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424A2-F03F-4ADE-A188-0CEC0CCD637C}" type="datetime1">
              <a:rPr lang="sk-SK">
                <a:solidFill>
                  <a:srgbClr val="000000"/>
                </a:solidFill>
              </a:rPr>
              <a:pPr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0407-A650-4FBC-AD9A-F94A2813FA4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8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P-distribucia_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617788" y="341313"/>
            <a:ext cx="65262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Kliknite sem a upravte štýl predlohy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Kliknite sem a upravte štýly predlohy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Tretia úroveň</a:t>
            </a:r>
          </a:p>
          <a:p>
            <a:pPr lvl="3"/>
            <a:r>
              <a:rPr lang="en-GB" smtClean="0"/>
              <a:t>Štvrtá úroveň</a:t>
            </a:r>
          </a:p>
          <a:p>
            <a:pPr lvl="4"/>
            <a:r>
              <a:rPr lang="en-GB" smtClean="0"/>
              <a:t>Piata úroveň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AFCFEE-04AD-4D41-9C4E-433716638AFC}" type="datetime1">
              <a:rPr lang="sk-SK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4825" y="6524625"/>
            <a:ext cx="1019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/>
            </a:lvl1pPr>
          </a:lstStyle>
          <a:p>
            <a:pPr fontAlgn="base">
              <a:spcAft>
                <a:spcPct val="0"/>
              </a:spcAft>
              <a:defRPr/>
            </a:pPr>
            <a:fld id="{69352960-74AA-46A0-BD51-62B50D97CD13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1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P-distribucia_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617788" y="341313"/>
            <a:ext cx="65262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Kliknite sem a upravte štýl predlohy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Kliknite sem a upravte štýly predlohy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Tretia úroveň</a:t>
            </a:r>
          </a:p>
          <a:p>
            <a:pPr lvl="3"/>
            <a:r>
              <a:rPr lang="en-GB" smtClean="0"/>
              <a:t>Štvrtá úroveň</a:t>
            </a:r>
          </a:p>
          <a:p>
            <a:pPr lvl="4"/>
            <a:r>
              <a:rPr lang="en-GB" smtClean="0"/>
              <a:t>Piata úroveň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AFCFEE-04AD-4D41-9C4E-433716638AFC}" type="datetime1">
              <a:rPr lang="sk-SK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30. 4. 2019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4825" y="6524625"/>
            <a:ext cx="1019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/>
            </a:lvl1pPr>
          </a:lstStyle>
          <a:p>
            <a:pPr fontAlgn="base">
              <a:spcAft>
                <a:spcPct val="0"/>
              </a:spcAft>
              <a:defRPr/>
            </a:pPr>
            <a:fld id="{69352960-74AA-46A0-BD51-62B50D97CD13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74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</p:sldLayoutIdLst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7092280" y="6390058"/>
            <a:ext cx="180126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sk-SK" sz="1600" b="1" dirty="0" smtClean="0"/>
              <a:t>Marek Smatana</a:t>
            </a:r>
            <a:endParaRPr lang="sk-SK" sz="1700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79513" y="6390059"/>
            <a:ext cx="2448271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sk-SK" sz="1600" b="1" dirty="0" smtClean="0"/>
              <a:t>Bratislava, </a:t>
            </a:r>
            <a:r>
              <a:rPr lang="sk-SK" sz="1600" b="1" dirty="0" smtClean="0"/>
              <a:t>2.5.2019</a:t>
            </a:r>
            <a:endParaRPr lang="sk-SK" sz="17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95537" y="5589240"/>
            <a:ext cx="835292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endParaRPr lang="en-GB" sz="1600" b="0" i="1" kern="0" dirty="0">
              <a:solidFill>
                <a:schemeClr val="tx1"/>
              </a:solidFill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395537" y="2780928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/>
              <a:t>Využitie UAV v praxi </a:t>
            </a:r>
            <a:r>
              <a:rPr lang="sk-SK" sz="3200" dirty="0" smtClean="0"/>
              <a:t>– </a:t>
            </a:r>
          </a:p>
          <a:p>
            <a:pPr algn="ctr"/>
            <a:r>
              <a:rPr lang="sk-SK" sz="3200" dirty="0" smtClean="0"/>
              <a:t>monitoring </a:t>
            </a:r>
            <a:r>
              <a:rPr lang="sk-SK" sz="3200" dirty="0"/>
              <a:t>integrity plynárenskej infraštruktúry</a:t>
            </a:r>
          </a:p>
        </p:txBody>
      </p:sp>
    </p:spTree>
    <p:extLst>
      <p:ext uri="{BB962C8B-B14F-4D97-AF65-F5344CB8AC3E}">
        <p14:creationId xmlns:p14="http://schemas.microsoft.com/office/powerpoint/2010/main" val="11946908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okTextu 11"/>
          <p:cNvSpPr txBox="1"/>
          <p:nvPr/>
        </p:nvSpPr>
        <p:spPr>
          <a:xfrm>
            <a:off x="251520" y="1196752"/>
            <a:ext cx="8424936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sk-SK" sz="1600" dirty="0"/>
              <a:t>a</a:t>
            </a:r>
            <a:r>
              <a:rPr lang="sk-SK" sz="1600" dirty="0" smtClean="0"/>
              <a:t>plikácia </a:t>
            </a:r>
            <a:r>
              <a:rPr lang="sk-SK" sz="1600" dirty="0" err="1" smtClean="0"/>
              <a:t>best</a:t>
            </a:r>
            <a:r>
              <a:rPr lang="sk-SK" sz="1600" dirty="0" smtClean="0"/>
              <a:t> </a:t>
            </a:r>
            <a:r>
              <a:rPr lang="sk-SK" sz="1600" dirty="0" err="1" smtClean="0"/>
              <a:t>practices</a:t>
            </a:r>
            <a:r>
              <a:rPr lang="sk-SK" sz="1600" dirty="0" smtClean="0"/>
              <a:t> zo zahraničia pre oblasť integrity plynárenskej infraštruktúry prostredníctvom UAV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sk-SK" sz="1600" dirty="0" smtClean="0"/>
              <a:t>vyladenie legislatívneho prostredia (UAV inšpekcia akce</a:t>
            </a:r>
            <a:r>
              <a:rPr lang="sk-SK" sz="1600" dirty="0" smtClean="0"/>
              <a:t>ptovaná ako rovnocenný spôsob inšpekcie integrity plynárenskej infraštruktúry voči dnes realizovaným formám) → </a:t>
            </a:r>
            <a:r>
              <a:rPr lang="sk-SK" sz="1600" u="sng" dirty="0" err="1"/>
              <a:t>c</a:t>
            </a:r>
            <a:r>
              <a:rPr lang="sk-SK" sz="1600" u="sng" dirty="0" err="1" smtClean="0"/>
              <a:t>eloodvetová</a:t>
            </a:r>
            <a:r>
              <a:rPr lang="sk-SK" sz="1600" u="sng" dirty="0" smtClean="0"/>
              <a:t> akceptácia UAV</a:t>
            </a:r>
            <a:endParaRPr lang="sk-SK" sz="1600" u="sng" dirty="0" smtClean="0"/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sk-SK" sz="1600" dirty="0" smtClean="0"/>
              <a:t>flexibilný schvaľovací proces (urgentné potreby zásahu) </a:t>
            </a:r>
            <a:endParaRPr lang="sk-SK" sz="1600" dirty="0" smtClean="0"/>
          </a:p>
        </p:txBody>
      </p:sp>
      <p:sp>
        <p:nvSpPr>
          <p:cNvPr id="2" name="Zástupný symbol čísla snímky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C2600-D3FC-4FF8-810D-D971D18DA1D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1979712" y="398885"/>
            <a:ext cx="7097935" cy="509835"/>
          </a:xfrm>
          <a:prstGeom prst="rect">
            <a:avLst/>
          </a:prstGeom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sk-SK" dirty="0" smtClean="0"/>
              <a:t>Budúcnosť UAV pre integritu infraštruktúry</a:t>
            </a:r>
            <a:endParaRPr lang="sk-SK" kern="0" dirty="0" smtClean="0"/>
          </a:p>
        </p:txBody>
      </p:sp>
    </p:spTree>
    <p:extLst>
      <p:ext uri="{BB962C8B-B14F-4D97-AF65-F5344CB8AC3E}">
        <p14:creationId xmlns:p14="http://schemas.microsoft.com/office/powerpoint/2010/main" val="15642009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5924" y="2708920"/>
            <a:ext cx="8784976" cy="1224136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sz="3200" b="1" kern="0" dirty="0" smtClean="0">
                <a:cs typeface="Arial" panose="020B0604020202020204" pitchFamily="34" charset="0"/>
              </a:rPr>
              <a:t>Ďakujem za pozornosť</a:t>
            </a:r>
            <a:r>
              <a:rPr lang="en-US" sz="3200" b="1" kern="0" dirty="0" smtClean="0">
                <a:cs typeface="Arial" panose="020B0604020202020204" pitchFamily="34" charset="0"/>
              </a:rPr>
              <a:t>! </a:t>
            </a:r>
            <a:endParaRPr lang="sk-SK" sz="3200" b="1" kern="0" dirty="0" smtClean="0">
              <a:cs typeface="Arial" panose="020B0604020202020204" pitchFamily="34" charset="0"/>
            </a:endParaRPr>
          </a:p>
        </p:txBody>
      </p:sp>
      <p:pic>
        <p:nvPicPr>
          <p:cNvPr id="5122" name="Picture 2" descr="http://www.podolinec.eu/resources/App/small/201310291055240.spp_distribucia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3" y="4851390"/>
            <a:ext cx="4232707" cy="13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ĺžnik 4"/>
          <p:cNvSpPr/>
          <p:nvPr/>
        </p:nvSpPr>
        <p:spPr>
          <a:xfrm>
            <a:off x="0" y="6208837"/>
            <a:ext cx="9144000" cy="46166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>
              <a:tabLst>
                <a:tab pos="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2400" b="1" strike="noStrike" kern="1200" cap="none" spc="0" dirty="0" err="1" smtClean="0">
                <a:uFillTx/>
                <a:ea typeface=""/>
                <a:cs typeface="Arial" panose="020B0604020202020204" pitchFamily="34" charset="0"/>
              </a:rPr>
              <a:t>www.spp-distribucia.sk</a:t>
            </a:r>
            <a:r>
              <a:rPr lang="sk-SK" b="1" strike="noStrike" kern="1200" cap="none" spc="0" baseline="0" dirty="0" smtClean="0">
                <a:solidFill>
                  <a:srgbClr val="0066FF"/>
                </a:solidFill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</a:t>
            </a:r>
            <a:r>
              <a:rPr lang="sk-SK" b="1" u="none" strike="noStrike" kern="1200" cap="none" spc="0" baseline="0" dirty="0" smtClean="0">
                <a:solidFill>
                  <a:srgbClr val="0066FF"/>
                </a:solidFill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</a:t>
            </a:r>
            <a:endParaRPr lang="en-US" b="1" u="none" strike="noStrike" kern="1200" cap="none" spc="0" baseline="0" dirty="0">
              <a:solidFill>
                <a:srgbClr val="0066FF"/>
              </a:solidFill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673714" y="4851390"/>
            <a:ext cx="4246205" cy="129614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tabLst>
                <a:tab pos="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2000" b="1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Ing</a:t>
            </a:r>
            <a:r>
              <a:rPr lang="sk-SK" sz="2000" b="1" kern="0" dirty="0">
                <a:solidFill>
                  <a:schemeClr val="bg1"/>
                </a:solidFill>
                <a:cs typeface="Arial" panose="020B0604020202020204" pitchFamily="34" charset="0"/>
              </a:rPr>
              <a:t>. </a:t>
            </a:r>
            <a:r>
              <a:rPr lang="en-US" sz="2000" b="1" kern="0" dirty="0">
                <a:solidFill>
                  <a:schemeClr val="bg1"/>
                </a:solidFill>
                <a:cs typeface="Arial" panose="020B0604020202020204" pitchFamily="34" charset="0"/>
              </a:rPr>
              <a:t>Marek Smatana</a:t>
            </a:r>
          </a:p>
          <a:p>
            <a:pPr>
              <a:tabLst>
                <a:tab pos="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k-SK" sz="1600" kern="0" dirty="0">
                <a:solidFill>
                  <a:schemeClr val="bg1"/>
                </a:solidFill>
                <a:cs typeface="Arial" panose="020B0604020202020204" pitchFamily="34" charset="0"/>
              </a:rPr>
              <a:t>v</a:t>
            </a:r>
            <a:r>
              <a:rPr lang="sk-SK" sz="1600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edúci oddelenia stratégie technologických zariadení a integrity siete</a:t>
            </a:r>
            <a:r>
              <a:rPr lang="en-US" sz="1600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sk-SK" sz="1600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/>
            </a:r>
            <a:br>
              <a:rPr lang="sk-SK" sz="1600" kern="0" dirty="0" smtClean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sz="1600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Email</a:t>
            </a:r>
            <a:r>
              <a:rPr lang="en-US" sz="1600" kern="0" dirty="0">
                <a:solidFill>
                  <a:schemeClr val="bg1"/>
                </a:solidFill>
                <a:cs typeface="Arial" panose="020B0604020202020204" pitchFamily="34" charset="0"/>
              </a:rPr>
              <a:t>: </a:t>
            </a:r>
            <a:r>
              <a:rPr lang="en-US" sz="1600" i="1" kern="0" dirty="0" err="1">
                <a:solidFill>
                  <a:srgbClr val="FFFF00"/>
                </a:solidFill>
                <a:ea typeface=""/>
                <a:cs typeface="Arial" panose="020B0604020202020204" pitchFamily="34" charset="0"/>
              </a:rPr>
              <a:t>marek</a:t>
            </a:r>
            <a:r>
              <a:rPr lang="sk-SK" sz="1600" i="1" dirty="0">
                <a:solidFill>
                  <a:srgbClr val="FFFF00"/>
                </a:solidFill>
                <a:ea typeface=""/>
                <a:cs typeface="Arial" panose="020B0604020202020204" pitchFamily="34" charset="0"/>
              </a:rPr>
              <a:t>.</a:t>
            </a:r>
            <a:r>
              <a:rPr lang="en-US" sz="1600" i="1" dirty="0">
                <a:solidFill>
                  <a:srgbClr val="FFFF00"/>
                </a:solidFill>
                <a:ea typeface=""/>
                <a:cs typeface="Arial" panose="020B0604020202020204" pitchFamily="34" charset="0"/>
              </a:rPr>
              <a:t>smatana@spp-distribucia.sk  </a:t>
            </a:r>
            <a:r>
              <a:rPr lang="en-US" sz="1600" kern="0" dirty="0">
                <a:solidFill>
                  <a:srgbClr val="FFFF00"/>
                </a:solidFill>
                <a:cs typeface="Arial" panose="020B0604020202020204" pitchFamily="34" charset="0"/>
              </a:rPr>
              <a:t> </a:t>
            </a:r>
            <a:endParaRPr lang="sk-SK" sz="1600" i="1" dirty="0">
              <a:solidFill>
                <a:srgbClr val="FFFF00"/>
              </a:solidFill>
              <a:ea typeface="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64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544616"/>
          </a:xfrm>
        </p:spPr>
        <p:txBody>
          <a:bodyPr/>
          <a:lstStyle/>
          <a:p>
            <a:r>
              <a:rPr lang="sk-SK" b="0" dirty="0" smtClean="0"/>
              <a:t>zákon č</a:t>
            </a:r>
            <a:r>
              <a:rPr lang="sk-SK" b="0" dirty="0"/>
              <a:t>. 251/2012 Z. z. o </a:t>
            </a:r>
            <a:r>
              <a:rPr lang="sk-SK" b="0" dirty="0" smtClean="0"/>
              <a:t>energetike</a:t>
            </a:r>
          </a:p>
          <a:p>
            <a:pPr lvl="1"/>
            <a:r>
              <a:rPr lang="sk-SK" dirty="0" smtClean="0"/>
              <a:t>postavenie SPPD ako </a:t>
            </a:r>
            <a:r>
              <a:rPr lang="sk-SK" b="0" u="sng" dirty="0" smtClean="0"/>
              <a:t>prevádzkovateľa plynárenskej distribučnej siete </a:t>
            </a:r>
            <a:r>
              <a:rPr lang="sk-SK" b="0" dirty="0" smtClean="0"/>
              <a:t>s povolením vydaným ÚRSO</a:t>
            </a:r>
          </a:p>
          <a:p>
            <a:pPr lvl="1"/>
            <a:r>
              <a:rPr lang="sk-SK" b="0" u="sng" dirty="0" smtClean="0"/>
              <a:t>povinnosť vykonávať pravidelnú údržbu</a:t>
            </a:r>
            <a:r>
              <a:rPr lang="sk-SK" b="0" dirty="0" smtClean="0"/>
              <a:t> na všetkých typoch plynárenských zariadení (plynovody, regulačné stanice, stanice KAO a iné) za účelom monitoringu bezpečného a spoľahlivého stavu aktíva, vrátane identifikácie </a:t>
            </a:r>
            <a:r>
              <a:rPr lang="sk-SK" b="0" dirty="0" err="1" smtClean="0"/>
              <a:t>závad</a:t>
            </a:r>
            <a:r>
              <a:rPr lang="sk-SK" b="0" dirty="0" smtClean="0"/>
              <a:t> a ich odstránenia, </a:t>
            </a:r>
          </a:p>
          <a:p>
            <a:pPr lvl="1"/>
            <a:r>
              <a:rPr lang="sk-SK" dirty="0"/>
              <a:t>s</a:t>
            </a:r>
            <a:r>
              <a:rPr lang="sk-SK" dirty="0" smtClean="0"/>
              <a:t>tanovuje rozsah ochranného a bezpečnostného pásma (§</a:t>
            </a:r>
            <a:r>
              <a:rPr lang="sk-SK" dirty="0"/>
              <a:t>79 a §80</a:t>
            </a:r>
            <a:r>
              <a:rPr lang="sk-SK" dirty="0" smtClean="0"/>
              <a:t>),</a:t>
            </a:r>
          </a:p>
          <a:p>
            <a:pPr lvl="1"/>
            <a:r>
              <a:rPr lang="sk-SK" dirty="0" smtClean="0"/>
              <a:t>definovaná podmienka </a:t>
            </a:r>
            <a:r>
              <a:rPr lang="sk-SK" u="sng" dirty="0" smtClean="0"/>
              <a:t>súhlasu PDS ku činnostiam vykonávaných </a:t>
            </a:r>
            <a:r>
              <a:rPr lang="sk-SK" u="sng" dirty="0"/>
              <a:t>v ochrannom a bezpečnostnom </a:t>
            </a:r>
            <a:r>
              <a:rPr lang="sk-SK" u="sng" dirty="0" smtClean="0"/>
              <a:t>pásme</a:t>
            </a:r>
            <a:r>
              <a:rPr lang="sk-SK" dirty="0" smtClean="0"/>
              <a:t> plynárenských zariadení.</a:t>
            </a:r>
            <a:endParaRPr lang="sk-SK" b="0" dirty="0" smtClean="0"/>
          </a:p>
          <a:p>
            <a:r>
              <a:rPr lang="sk-SK" b="0" dirty="0" smtClean="0"/>
              <a:t>vyhláška MPSVaR </a:t>
            </a:r>
            <a:r>
              <a:rPr lang="sk-SK" b="0" dirty="0"/>
              <a:t>č. </a:t>
            </a:r>
            <a:r>
              <a:rPr lang="sk-SK" b="0" dirty="0" smtClean="0"/>
              <a:t>508/2009</a:t>
            </a:r>
          </a:p>
          <a:p>
            <a:pPr lvl="1"/>
            <a:r>
              <a:rPr lang="sk-SK" dirty="0" smtClean="0"/>
              <a:t>stanovuje rozsah a cyklus všetkých požadovaných preventívnych a revíznych činností (vrátane výkonu úradnej skúšky - §12),</a:t>
            </a:r>
            <a:endParaRPr lang="sk-SK" b="0" dirty="0"/>
          </a:p>
          <a:p>
            <a:r>
              <a:rPr lang="sk-SK" b="0" dirty="0"/>
              <a:t>t</a:t>
            </a:r>
            <a:r>
              <a:rPr lang="sk-SK" b="0" dirty="0" smtClean="0"/>
              <a:t>echnické pravidlá plyn (TPP 906 01, TPP 702 13) </a:t>
            </a:r>
          </a:p>
          <a:p>
            <a:pPr lvl="1"/>
            <a:r>
              <a:rPr lang="sk-SK" dirty="0"/>
              <a:t>zákonom </a:t>
            </a:r>
            <a:r>
              <a:rPr lang="sk-SK" dirty="0" smtClean="0"/>
              <a:t>č. 251 </a:t>
            </a:r>
            <a:r>
              <a:rPr lang="sk-SK" dirty="0"/>
              <a:t>/ 2012 o energetike určená povinnosť, aby plynovody určené na distribúciu plynu boli v súlade s technickými pravidlami pre plyn (§11, odsek 16, písmeno d),</a:t>
            </a:r>
          </a:p>
          <a:p>
            <a:pPr lvl="1"/>
            <a:r>
              <a:rPr lang="sk-SK" dirty="0" smtClean="0"/>
              <a:t>pravidlá </a:t>
            </a:r>
            <a:r>
              <a:rPr lang="sk-SK" dirty="0"/>
              <a:t>pre výkon kontroly tesnosti plynovodov distribučnej </a:t>
            </a:r>
            <a:r>
              <a:rPr lang="sk-SK" dirty="0" smtClean="0"/>
              <a:t>siete a podmienky pre umiestnenie stavieb v ochranných a bezpečnostných pásmach</a:t>
            </a:r>
            <a:endParaRPr lang="sk-SK" dirty="0"/>
          </a:p>
          <a:p>
            <a:endParaRPr lang="sk-SK" b="0" dirty="0" smtClean="0"/>
          </a:p>
          <a:p>
            <a:endParaRPr lang="sk-SK" dirty="0" smtClean="0"/>
          </a:p>
          <a:p>
            <a:endParaRPr lang="sk-SK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870127" y="342681"/>
            <a:ext cx="7208888" cy="576064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sk-SK" sz="2800" kern="0" dirty="0" smtClean="0">
                <a:solidFill>
                  <a:schemeClr val="tx1"/>
                </a:solidFill>
              </a:rPr>
              <a:t>Postavenie SPPD ako PDS</a:t>
            </a:r>
            <a:r>
              <a:rPr lang="sk-SK" sz="2800" kern="0" dirty="0" smtClean="0">
                <a:solidFill>
                  <a:schemeClr val="bg1"/>
                </a:solidFill>
              </a:rPr>
              <a:t> </a:t>
            </a:r>
            <a:endParaRPr lang="sk-SK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číslo snímky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C2600-D3FC-4FF8-810D-D971D18DA1D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GB">
              <a:solidFill>
                <a:srgbClr val="000000"/>
              </a:solidFill>
            </a:endParaRPr>
          </a:p>
        </p:txBody>
      </p:sp>
      <p:grpSp>
        <p:nvGrpSpPr>
          <p:cNvPr id="3" name="Group 289"/>
          <p:cNvGrpSpPr>
            <a:grpSpLocks/>
          </p:cNvGrpSpPr>
          <p:nvPr/>
        </p:nvGrpSpPr>
        <p:grpSpPr bwMode="auto">
          <a:xfrm>
            <a:off x="20398" y="1196752"/>
            <a:ext cx="9103204" cy="4736212"/>
            <a:chOff x="302" y="1572"/>
            <a:chExt cx="3541" cy="1823"/>
          </a:xfrm>
        </p:grpSpPr>
        <p:grpSp>
          <p:nvGrpSpPr>
            <p:cNvPr id="4" name="Group 264"/>
            <p:cNvGrpSpPr>
              <a:grpSpLocks/>
            </p:cNvGrpSpPr>
            <p:nvPr/>
          </p:nvGrpSpPr>
          <p:grpSpPr bwMode="auto">
            <a:xfrm>
              <a:off x="302" y="1572"/>
              <a:ext cx="3541" cy="1823"/>
              <a:chOff x="207" y="1030"/>
              <a:chExt cx="5339" cy="2749"/>
            </a:xfrm>
          </p:grpSpPr>
          <p:sp>
            <p:nvSpPr>
              <p:cNvPr id="224" name="Freeform 265"/>
              <p:cNvSpPr>
                <a:spLocks/>
              </p:cNvSpPr>
              <p:nvPr/>
            </p:nvSpPr>
            <p:spPr bwMode="gray">
              <a:xfrm>
                <a:off x="207" y="1030"/>
                <a:ext cx="5339" cy="2749"/>
              </a:xfrm>
              <a:custGeom>
                <a:avLst/>
                <a:gdLst>
                  <a:gd name="T0" fmla="*/ 190919417 w 3164"/>
                  <a:gd name="T1" fmla="*/ 2147483647 h 1625"/>
                  <a:gd name="T2" fmla="*/ 1220177039 w 3164"/>
                  <a:gd name="T3" fmla="*/ 2147483647 h 1625"/>
                  <a:gd name="T4" fmla="*/ 2147483647 w 3164"/>
                  <a:gd name="T5" fmla="*/ 2147483647 h 1625"/>
                  <a:gd name="T6" fmla="*/ 2147483647 w 3164"/>
                  <a:gd name="T7" fmla="*/ 2147483647 h 1625"/>
                  <a:gd name="T8" fmla="*/ 2147483647 w 3164"/>
                  <a:gd name="T9" fmla="*/ 2147483647 h 1625"/>
                  <a:gd name="T10" fmla="*/ 2147483647 w 3164"/>
                  <a:gd name="T11" fmla="*/ 2147483647 h 1625"/>
                  <a:gd name="T12" fmla="*/ 2147483647 w 3164"/>
                  <a:gd name="T13" fmla="*/ 2147483647 h 1625"/>
                  <a:gd name="T14" fmla="*/ 2147483647 w 3164"/>
                  <a:gd name="T15" fmla="*/ 2147483647 h 1625"/>
                  <a:gd name="T16" fmla="*/ 2147483647 w 3164"/>
                  <a:gd name="T17" fmla="*/ 2147483647 h 1625"/>
                  <a:gd name="T18" fmla="*/ 2147483647 w 3164"/>
                  <a:gd name="T19" fmla="*/ 2147483647 h 1625"/>
                  <a:gd name="T20" fmla="*/ 2147483647 w 3164"/>
                  <a:gd name="T21" fmla="*/ 2147483647 h 1625"/>
                  <a:gd name="T22" fmla="*/ 2147483647 w 3164"/>
                  <a:gd name="T23" fmla="*/ 2147483647 h 1625"/>
                  <a:gd name="T24" fmla="*/ 2147483647 w 3164"/>
                  <a:gd name="T25" fmla="*/ 2147483647 h 1625"/>
                  <a:gd name="T26" fmla="*/ 2147483647 w 3164"/>
                  <a:gd name="T27" fmla="*/ 2147483647 h 1625"/>
                  <a:gd name="T28" fmla="*/ 2147483647 w 3164"/>
                  <a:gd name="T29" fmla="*/ 2147483647 h 1625"/>
                  <a:gd name="T30" fmla="*/ 2147483647 w 3164"/>
                  <a:gd name="T31" fmla="*/ 2147483647 h 1625"/>
                  <a:gd name="T32" fmla="*/ 2147483647 w 3164"/>
                  <a:gd name="T33" fmla="*/ 2147483647 h 1625"/>
                  <a:gd name="T34" fmla="*/ 2147483647 w 3164"/>
                  <a:gd name="T35" fmla="*/ 2147483647 h 1625"/>
                  <a:gd name="T36" fmla="*/ 2147483647 w 3164"/>
                  <a:gd name="T37" fmla="*/ 2147483647 h 1625"/>
                  <a:gd name="T38" fmla="*/ 2147483647 w 3164"/>
                  <a:gd name="T39" fmla="*/ 2147483647 h 1625"/>
                  <a:gd name="T40" fmla="*/ 2147483647 w 3164"/>
                  <a:gd name="T41" fmla="*/ 2147483647 h 1625"/>
                  <a:gd name="T42" fmla="*/ 2147483647 w 3164"/>
                  <a:gd name="T43" fmla="*/ 2147483647 h 1625"/>
                  <a:gd name="T44" fmla="*/ 2147483647 w 3164"/>
                  <a:gd name="T45" fmla="*/ 2147483647 h 1625"/>
                  <a:gd name="T46" fmla="*/ 2147483647 w 3164"/>
                  <a:gd name="T47" fmla="*/ 2147483647 h 1625"/>
                  <a:gd name="T48" fmla="*/ 2147483647 w 3164"/>
                  <a:gd name="T49" fmla="*/ 2147483647 h 1625"/>
                  <a:gd name="T50" fmla="*/ 2147483647 w 3164"/>
                  <a:gd name="T51" fmla="*/ 2147483647 h 1625"/>
                  <a:gd name="T52" fmla="*/ 2147483647 w 3164"/>
                  <a:gd name="T53" fmla="*/ 2147483647 h 1625"/>
                  <a:gd name="T54" fmla="*/ 2147483647 w 3164"/>
                  <a:gd name="T55" fmla="*/ 2147483647 h 1625"/>
                  <a:gd name="T56" fmla="*/ 2147483647 w 3164"/>
                  <a:gd name="T57" fmla="*/ 2147483647 h 1625"/>
                  <a:gd name="T58" fmla="*/ 2147483647 w 3164"/>
                  <a:gd name="T59" fmla="*/ 2007033777 h 1625"/>
                  <a:gd name="T60" fmla="*/ 2147483647 w 3164"/>
                  <a:gd name="T61" fmla="*/ 1607060772 h 1625"/>
                  <a:gd name="T62" fmla="*/ 2147483647 w 3164"/>
                  <a:gd name="T63" fmla="*/ 1318205584 h 1625"/>
                  <a:gd name="T64" fmla="*/ 2147483647 w 3164"/>
                  <a:gd name="T65" fmla="*/ 1493159705 h 1625"/>
                  <a:gd name="T66" fmla="*/ 2147483647 w 3164"/>
                  <a:gd name="T67" fmla="*/ 1362063532 h 1625"/>
                  <a:gd name="T68" fmla="*/ 2147483647 w 3164"/>
                  <a:gd name="T69" fmla="*/ 1782705027 h 1625"/>
                  <a:gd name="T70" fmla="*/ 2147483647 w 3164"/>
                  <a:gd name="T71" fmla="*/ 2147483647 h 1625"/>
                  <a:gd name="T72" fmla="*/ 2147483647 w 3164"/>
                  <a:gd name="T73" fmla="*/ 2147483647 h 1625"/>
                  <a:gd name="T74" fmla="*/ 2147483647 w 3164"/>
                  <a:gd name="T75" fmla="*/ 1940618260 h 1625"/>
                  <a:gd name="T76" fmla="*/ 2147483647 w 3164"/>
                  <a:gd name="T77" fmla="*/ 1972872871 h 1625"/>
                  <a:gd name="T78" fmla="*/ 2147483647 w 3164"/>
                  <a:gd name="T79" fmla="*/ 2147483647 h 1625"/>
                  <a:gd name="T80" fmla="*/ 2147483647 w 3164"/>
                  <a:gd name="T81" fmla="*/ 2147483647 h 1625"/>
                  <a:gd name="T82" fmla="*/ 2147483647 w 3164"/>
                  <a:gd name="T83" fmla="*/ 2147483647 h 1625"/>
                  <a:gd name="T84" fmla="*/ 2147483647 w 3164"/>
                  <a:gd name="T85" fmla="*/ 2147483647 h 1625"/>
                  <a:gd name="T86" fmla="*/ 2147483647 w 3164"/>
                  <a:gd name="T87" fmla="*/ 2147483647 h 1625"/>
                  <a:gd name="T88" fmla="*/ 2147483647 w 3164"/>
                  <a:gd name="T89" fmla="*/ 1648071734 h 1625"/>
                  <a:gd name="T90" fmla="*/ 2147483647 w 3164"/>
                  <a:gd name="T91" fmla="*/ 521751819 h 1625"/>
                  <a:gd name="T92" fmla="*/ 2147483647 w 3164"/>
                  <a:gd name="T93" fmla="*/ 1174849639 h 1625"/>
                  <a:gd name="T94" fmla="*/ 2147483647 w 3164"/>
                  <a:gd name="T95" fmla="*/ 2147483647 h 1625"/>
                  <a:gd name="T96" fmla="*/ 2147483647 w 3164"/>
                  <a:gd name="T97" fmla="*/ 1987482908 h 1625"/>
                  <a:gd name="T98" fmla="*/ 2147483647 w 3164"/>
                  <a:gd name="T99" fmla="*/ 1294703660 h 1625"/>
                  <a:gd name="T100" fmla="*/ 2147483647 w 3164"/>
                  <a:gd name="T101" fmla="*/ 1493159705 h 1625"/>
                  <a:gd name="T102" fmla="*/ 2147483647 w 3164"/>
                  <a:gd name="T103" fmla="*/ 2147483647 h 1625"/>
                  <a:gd name="T104" fmla="*/ 2147483647 w 3164"/>
                  <a:gd name="T105" fmla="*/ 2147483647 h 1625"/>
                  <a:gd name="T106" fmla="*/ 2147483647 w 3164"/>
                  <a:gd name="T107" fmla="*/ 2147483647 h 1625"/>
                  <a:gd name="T108" fmla="*/ 2147483647 w 3164"/>
                  <a:gd name="T109" fmla="*/ 2147483647 h 1625"/>
                  <a:gd name="T110" fmla="*/ 2147483647 w 3164"/>
                  <a:gd name="T111" fmla="*/ 2147483647 h 1625"/>
                  <a:gd name="T112" fmla="*/ 2147483647 w 3164"/>
                  <a:gd name="T113" fmla="*/ 2147483647 h 1625"/>
                  <a:gd name="T114" fmla="*/ 1983338807 w 3164"/>
                  <a:gd name="T115" fmla="*/ 2147483647 h 1625"/>
                  <a:gd name="T116" fmla="*/ 1075602223 w 3164"/>
                  <a:gd name="T117" fmla="*/ 2147483647 h 1625"/>
                  <a:gd name="T118" fmla="*/ 689256313 w 3164"/>
                  <a:gd name="T119" fmla="*/ 2147483647 h 162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164"/>
                  <a:gd name="T181" fmla="*/ 0 h 1625"/>
                  <a:gd name="T182" fmla="*/ 3164 w 3164"/>
                  <a:gd name="T183" fmla="*/ 1625 h 162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164" h="1625">
                    <a:moveTo>
                      <a:pt x="62" y="911"/>
                    </a:moveTo>
                    <a:cubicBezTo>
                      <a:pt x="64" y="923"/>
                      <a:pt x="77" y="944"/>
                      <a:pt x="67" y="954"/>
                    </a:cubicBezTo>
                    <a:cubicBezTo>
                      <a:pt x="61" y="960"/>
                      <a:pt x="54" y="964"/>
                      <a:pt x="49" y="970"/>
                    </a:cubicBezTo>
                    <a:cubicBezTo>
                      <a:pt x="41" y="978"/>
                      <a:pt x="33" y="986"/>
                      <a:pt x="26" y="995"/>
                    </a:cubicBezTo>
                    <a:cubicBezTo>
                      <a:pt x="18" y="1005"/>
                      <a:pt x="19" y="1015"/>
                      <a:pt x="15" y="1027"/>
                    </a:cubicBezTo>
                    <a:cubicBezTo>
                      <a:pt x="12" y="1032"/>
                      <a:pt x="13" y="1037"/>
                      <a:pt x="17" y="1041"/>
                    </a:cubicBezTo>
                    <a:cubicBezTo>
                      <a:pt x="26" y="1055"/>
                      <a:pt x="12" y="1069"/>
                      <a:pt x="7" y="1081"/>
                    </a:cubicBezTo>
                    <a:cubicBezTo>
                      <a:pt x="0" y="1099"/>
                      <a:pt x="14" y="1110"/>
                      <a:pt x="27" y="1121"/>
                    </a:cubicBezTo>
                    <a:cubicBezTo>
                      <a:pt x="37" y="1129"/>
                      <a:pt x="41" y="1133"/>
                      <a:pt x="41" y="1147"/>
                    </a:cubicBezTo>
                    <a:cubicBezTo>
                      <a:pt x="41" y="1153"/>
                      <a:pt x="44" y="1158"/>
                      <a:pt x="48" y="1162"/>
                    </a:cubicBezTo>
                    <a:cubicBezTo>
                      <a:pt x="70" y="1180"/>
                      <a:pt x="69" y="1209"/>
                      <a:pt x="75" y="1235"/>
                    </a:cubicBezTo>
                    <a:cubicBezTo>
                      <a:pt x="79" y="1254"/>
                      <a:pt x="97" y="1275"/>
                      <a:pt x="110" y="1289"/>
                    </a:cubicBezTo>
                    <a:cubicBezTo>
                      <a:pt x="116" y="1295"/>
                      <a:pt x="123" y="1299"/>
                      <a:pt x="132" y="1302"/>
                    </a:cubicBezTo>
                    <a:cubicBezTo>
                      <a:pt x="151" y="1309"/>
                      <a:pt x="139" y="1330"/>
                      <a:pt x="142" y="1345"/>
                    </a:cubicBezTo>
                    <a:cubicBezTo>
                      <a:pt x="145" y="1360"/>
                      <a:pt x="159" y="1375"/>
                      <a:pt x="174" y="1381"/>
                    </a:cubicBezTo>
                    <a:cubicBezTo>
                      <a:pt x="195" y="1389"/>
                      <a:pt x="223" y="1361"/>
                      <a:pt x="238" y="1386"/>
                    </a:cubicBezTo>
                    <a:cubicBezTo>
                      <a:pt x="250" y="1405"/>
                      <a:pt x="269" y="1404"/>
                      <a:pt x="287" y="1415"/>
                    </a:cubicBezTo>
                    <a:cubicBezTo>
                      <a:pt x="311" y="1430"/>
                      <a:pt x="330" y="1457"/>
                      <a:pt x="349" y="1478"/>
                    </a:cubicBezTo>
                    <a:cubicBezTo>
                      <a:pt x="356" y="1487"/>
                      <a:pt x="364" y="1495"/>
                      <a:pt x="373" y="1500"/>
                    </a:cubicBezTo>
                    <a:cubicBezTo>
                      <a:pt x="385" y="1508"/>
                      <a:pt x="394" y="1516"/>
                      <a:pt x="404" y="1526"/>
                    </a:cubicBezTo>
                    <a:cubicBezTo>
                      <a:pt x="406" y="1529"/>
                      <a:pt x="410" y="1531"/>
                      <a:pt x="413" y="1534"/>
                    </a:cubicBezTo>
                    <a:cubicBezTo>
                      <a:pt x="417" y="1537"/>
                      <a:pt x="417" y="1543"/>
                      <a:pt x="421" y="1546"/>
                    </a:cubicBezTo>
                    <a:cubicBezTo>
                      <a:pt x="433" y="1556"/>
                      <a:pt x="446" y="1563"/>
                      <a:pt x="458" y="1572"/>
                    </a:cubicBezTo>
                    <a:cubicBezTo>
                      <a:pt x="467" y="1578"/>
                      <a:pt x="476" y="1582"/>
                      <a:pt x="486" y="1586"/>
                    </a:cubicBezTo>
                    <a:cubicBezTo>
                      <a:pt x="498" y="1591"/>
                      <a:pt x="508" y="1600"/>
                      <a:pt x="520" y="1607"/>
                    </a:cubicBezTo>
                    <a:cubicBezTo>
                      <a:pt x="543" y="1619"/>
                      <a:pt x="564" y="1618"/>
                      <a:pt x="588" y="1623"/>
                    </a:cubicBezTo>
                    <a:cubicBezTo>
                      <a:pt x="598" y="1625"/>
                      <a:pt x="613" y="1624"/>
                      <a:pt x="623" y="1623"/>
                    </a:cubicBezTo>
                    <a:cubicBezTo>
                      <a:pt x="632" y="1621"/>
                      <a:pt x="640" y="1616"/>
                      <a:pt x="649" y="1614"/>
                    </a:cubicBezTo>
                    <a:cubicBezTo>
                      <a:pt x="653" y="1613"/>
                      <a:pt x="657" y="1611"/>
                      <a:pt x="660" y="1609"/>
                    </a:cubicBezTo>
                    <a:cubicBezTo>
                      <a:pt x="667" y="1604"/>
                      <a:pt x="674" y="1605"/>
                      <a:pt x="681" y="1604"/>
                    </a:cubicBezTo>
                    <a:cubicBezTo>
                      <a:pt x="698" y="1604"/>
                      <a:pt x="715" y="1605"/>
                      <a:pt x="732" y="1605"/>
                    </a:cubicBezTo>
                    <a:cubicBezTo>
                      <a:pt x="758" y="1605"/>
                      <a:pt x="783" y="1611"/>
                      <a:pt x="810" y="1612"/>
                    </a:cubicBezTo>
                    <a:cubicBezTo>
                      <a:pt x="822" y="1612"/>
                      <a:pt x="834" y="1612"/>
                      <a:pt x="846" y="1611"/>
                    </a:cubicBezTo>
                    <a:cubicBezTo>
                      <a:pt x="862" y="1610"/>
                      <a:pt x="878" y="1604"/>
                      <a:pt x="895" y="1604"/>
                    </a:cubicBezTo>
                    <a:cubicBezTo>
                      <a:pt x="906" y="1604"/>
                      <a:pt x="931" y="1611"/>
                      <a:pt x="939" y="1600"/>
                    </a:cubicBezTo>
                    <a:cubicBezTo>
                      <a:pt x="942" y="1597"/>
                      <a:pt x="942" y="1596"/>
                      <a:pt x="943" y="1592"/>
                    </a:cubicBezTo>
                    <a:cubicBezTo>
                      <a:pt x="946" y="1583"/>
                      <a:pt x="957" y="1585"/>
                      <a:pt x="964" y="1585"/>
                    </a:cubicBezTo>
                    <a:cubicBezTo>
                      <a:pt x="978" y="1586"/>
                      <a:pt x="992" y="1586"/>
                      <a:pt x="1006" y="1584"/>
                    </a:cubicBezTo>
                    <a:cubicBezTo>
                      <a:pt x="1018" y="1582"/>
                      <a:pt x="1030" y="1582"/>
                      <a:pt x="1043" y="1581"/>
                    </a:cubicBezTo>
                    <a:cubicBezTo>
                      <a:pt x="1056" y="1580"/>
                      <a:pt x="1068" y="1573"/>
                      <a:pt x="1081" y="1571"/>
                    </a:cubicBezTo>
                    <a:cubicBezTo>
                      <a:pt x="1091" y="1569"/>
                      <a:pt x="1109" y="1560"/>
                      <a:pt x="1111" y="1549"/>
                    </a:cubicBezTo>
                    <a:cubicBezTo>
                      <a:pt x="1113" y="1527"/>
                      <a:pt x="1149" y="1548"/>
                      <a:pt x="1162" y="1536"/>
                    </a:cubicBezTo>
                    <a:cubicBezTo>
                      <a:pt x="1176" y="1525"/>
                      <a:pt x="1160" y="1512"/>
                      <a:pt x="1156" y="1502"/>
                    </a:cubicBezTo>
                    <a:cubicBezTo>
                      <a:pt x="1147" y="1481"/>
                      <a:pt x="1119" y="1485"/>
                      <a:pt x="1119" y="1458"/>
                    </a:cubicBezTo>
                    <a:cubicBezTo>
                      <a:pt x="1120" y="1437"/>
                      <a:pt x="1122" y="1420"/>
                      <a:pt x="1107" y="1403"/>
                    </a:cubicBezTo>
                    <a:cubicBezTo>
                      <a:pt x="1098" y="1393"/>
                      <a:pt x="1116" y="1395"/>
                      <a:pt x="1122" y="1393"/>
                    </a:cubicBezTo>
                    <a:cubicBezTo>
                      <a:pt x="1128" y="1392"/>
                      <a:pt x="1131" y="1387"/>
                      <a:pt x="1134" y="1382"/>
                    </a:cubicBezTo>
                    <a:cubicBezTo>
                      <a:pt x="1139" y="1373"/>
                      <a:pt x="1138" y="1363"/>
                      <a:pt x="1138" y="1354"/>
                    </a:cubicBezTo>
                    <a:cubicBezTo>
                      <a:pt x="1138" y="1331"/>
                      <a:pt x="1156" y="1341"/>
                      <a:pt x="1169" y="1340"/>
                    </a:cubicBezTo>
                    <a:cubicBezTo>
                      <a:pt x="1177" y="1339"/>
                      <a:pt x="1183" y="1334"/>
                      <a:pt x="1190" y="1330"/>
                    </a:cubicBezTo>
                    <a:cubicBezTo>
                      <a:pt x="1205" y="1322"/>
                      <a:pt x="1213" y="1322"/>
                      <a:pt x="1229" y="1320"/>
                    </a:cubicBezTo>
                    <a:cubicBezTo>
                      <a:pt x="1242" y="1319"/>
                      <a:pt x="1255" y="1316"/>
                      <a:pt x="1269" y="1316"/>
                    </a:cubicBezTo>
                    <a:cubicBezTo>
                      <a:pt x="1279" y="1316"/>
                      <a:pt x="1304" y="1300"/>
                      <a:pt x="1311" y="1308"/>
                    </a:cubicBezTo>
                    <a:cubicBezTo>
                      <a:pt x="1320" y="1317"/>
                      <a:pt x="1327" y="1322"/>
                      <a:pt x="1340" y="1317"/>
                    </a:cubicBezTo>
                    <a:cubicBezTo>
                      <a:pt x="1359" y="1309"/>
                      <a:pt x="1373" y="1286"/>
                      <a:pt x="1393" y="1282"/>
                    </a:cubicBezTo>
                    <a:cubicBezTo>
                      <a:pt x="1412" y="1278"/>
                      <a:pt x="1434" y="1284"/>
                      <a:pt x="1454" y="1280"/>
                    </a:cubicBezTo>
                    <a:cubicBezTo>
                      <a:pt x="1458" y="1280"/>
                      <a:pt x="1462" y="1279"/>
                      <a:pt x="1465" y="1275"/>
                    </a:cubicBezTo>
                    <a:cubicBezTo>
                      <a:pt x="1472" y="1264"/>
                      <a:pt x="1478" y="1276"/>
                      <a:pt x="1485" y="1280"/>
                    </a:cubicBezTo>
                    <a:cubicBezTo>
                      <a:pt x="1489" y="1283"/>
                      <a:pt x="1495" y="1281"/>
                      <a:pt x="1495" y="1276"/>
                    </a:cubicBezTo>
                    <a:cubicBezTo>
                      <a:pt x="1495" y="1261"/>
                      <a:pt x="1488" y="1232"/>
                      <a:pt x="1505" y="1226"/>
                    </a:cubicBezTo>
                    <a:cubicBezTo>
                      <a:pt x="1507" y="1225"/>
                      <a:pt x="1509" y="1223"/>
                      <a:pt x="1509" y="1221"/>
                    </a:cubicBezTo>
                    <a:cubicBezTo>
                      <a:pt x="1509" y="1218"/>
                      <a:pt x="1512" y="1211"/>
                      <a:pt x="1512" y="1206"/>
                    </a:cubicBezTo>
                    <a:cubicBezTo>
                      <a:pt x="1512" y="1197"/>
                      <a:pt x="1512" y="1192"/>
                      <a:pt x="1514" y="1184"/>
                    </a:cubicBezTo>
                    <a:cubicBezTo>
                      <a:pt x="1519" y="1167"/>
                      <a:pt x="1533" y="1167"/>
                      <a:pt x="1548" y="1164"/>
                    </a:cubicBezTo>
                    <a:cubicBezTo>
                      <a:pt x="1562" y="1161"/>
                      <a:pt x="1562" y="1147"/>
                      <a:pt x="1578" y="1147"/>
                    </a:cubicBezTo>
                    <a:cubicBezTo>
                      <a:pt x="1595" y="1146"/>
                      <a:pt x="1597" y="1167"/>
                      <a:pt x="1612" y="1170"/>
                    </a:cubicBezTo>
                    <a:cubicBezTo>
                      <a:pt x="1617" y="1171"/>
                      <a:pt x="1620" y="1171"/>
                      <a:pt x="1625" y="1169"/>
                    </a:cubicBezTo>
                    <a:cubicBezTo>
                      <a:pt x="1637" y="1166"/>
                      <a:pt x="1641" y="1172"/>
                      <a:pt x="1648" y="1180"/>
                    </a:cubicBezTo>
                    <a:cubicBezTo>
                      <a:pt x="1657" y="1189"/>
                      <a:pt x="1665" y="1197"/>
                      <a:pt x="1679" y="1198"/>
                    </a:cubicBezTo>
                    <a:cubicBezTo>
                      <a:pt x="1687" y="1199"/>
                      <a:pt x="1695" y="1197"/>
                      <a:pt x="1703" y="1199"/>
                    </a:cubicBezTo>
                    <a:cubicBezTo>
                      <a:pt x="1711" y="1201"/>
                      <a:pt x="1715" y="1209"/>
                      <a:pt x="1720" y="1215"/>
                    </a:cubicBezTo>
                    <a:cubicBezTo>
                      <a:pt x="1726" y="1221"/>
                      <a:pt x="1733" y="1227"/>
                      <a:pt x="1743" y="1225"/>
                    </a:cubicBezTo>
                    <a:cubicBezTo>
                      <a:pt x="1752" y="1223"/>
                      <a:pt x="1748" y="1210"/>
                      <a:pt x="1761" y="1206"/>
                    </a:cubicBezTo>
                    <a:cubicBezTo>
                      <a:pt x="1771" y="1204"/>
                      <a:pt x="1775" y="1202"/>
                      <a:pt x="1779" y="1191"/>
                    </a:cubicBezTo>
                    <a:cubicBezTo>
                      <a:pt x="1783" y="1179"/>
                      <a:pt x="1803" y="1190"/>
                      <a:pt x="1811" y="1184"/>
                    </a:cubicBezTo>
                    <a:cubicBezTo>
                      <a:pt x="1815" y="1180"/>
                      <a:pt x="1816" y="1180"/>
                      <a:pt x="1817" y="1175"/>
                    </a:cubicBezTo>
                    <a:cubicBezTo>
                      <a:pt x="1820" y="1166"/>
                      <a:pt x="1829" y="1169"/>
                      <a:pt x="1837" y="1168"/>
                    </a:cubicBezTo>
                    <a:cubicBezTo>
                      <a:pt x="1843" y="1168"/>
                      <a:pt x="1849" y="1162"/>
                      <a:pt x="1850" y="1156"/>
                    </a:cubicBezTo>
                    <a:cubicBezTo>
                      <a:pt x="1852" y="1139"/>
                      <a:pt x="1857" y="1123"/>
                      <a:pt x="1874" y="1114"/>
                    </a:cubicBezTo>
                    <a:cubicBezTo>
                      <a:pt x="1883" y="1109"/>
                      <a:pt x="1893" y="1107"/>
                      <a:pt x="1904" y="1104"/>
                    </a:cubicBezTo>
                    <a:cubicBezTo>
                      <a:pt x="1915" y="1100"/>
                      <a:pt x="1926" y="1095"/>
                      <a:pt x="1938" y="1101"/>
                    </a:cubicBezTo>
                    <a:cubicBezTo>
                      <a:pt x="1944" y="1104"/>
                      <a:pt x="1948" y="1106"/>
                      <a:pt x="1954" y="1106"/>
                    </a:cubicBezTo>
                    <a:cubicBezTo>
                      <a:pt x="1957" y="1106"/>
                      <a:pt x="1961" y="1104"/>
                      <a:pt x="1961" y="1101"/>
                    </a:cubicBezTo>
                    <a:cubicBezTo>
                      <a:pt x="1961" y="1095"/>
                      <a:pt x="1961" y="1089"/>
                      <a:pt x="1961" y="1083"/>
                    </a:cubicBezTo>
                    <a:cubicBezTo>
                      <a:pt x="1961" y="1073"/>
                      <a:pt x="1975" y="1064"/>
                      <a:pt x="1982" y="1058"/>
                    </a:cubicBezTo>
                    <a:cubicBezTo>
                      <a:pt x="1990" y="1050"/>
                      <a:pt x="1997" y="1045"/>
                      <a:pt x="1998" y="1034"/>
                    </a:cubicBezTo>
                    <a:cubicBezTo>
                      <a:pt x="1998" y="1030"/>
                      <a:pt x="1995" y="1028"/>
                      <a:pt x="1992" y="1027"/>
                    </a:cubicBezTo>
                    <a:cubicBezTo>
                      <a:pt x="1992" y="1027"/>
                      <a:pt x="1991" y="1027"/>
                      <a:pt x="1990" y="1027"/>
                    </a:cubicBezTo>
                    <a:cubicBezTo>
                      <a:pt x="1992" y="1029"/>
                      <a:pt x="1994" y="1030"/>
                      <a:pt x="1996" y="1032"/>
                    </a:cubicBezTo>
                    <a:cubicBezTo>
                      <a:pt x="1995" y="1026"/>
                      <a:pt x="1994" y="1025"/>
                      <a:pt x="1989" y="1021"/>
                    </a:cubicBezTo>
                    <a:cubicBezTo>
                      <a:pt x="1990" y="1024"/>
                      <a:pt x="1991" y="1026"/>
                      <a:pt x="1991" y="1028"/>
                    </a:cubicBezTo>
                    <a:cubicBezTo>
                      <a:pt x="1994" y="1020"/>
                      <a:pt x="2004" y="1016"/>
                      <a:pt x="2008" y="1009"/>
                    </a:cubicBezTo>
                    <a:cubicBezTo>
                      <a:pt x="2010" y="1004"/>
                      <a:pt x="2011" y="999"/>
                      <a:pt x="2013" y="994"/>
                    </a:cubicBezTo>
                    <a:cubicBezTo>
                      <a:pt x="2017" y="986"/>
                      <a:pt x="2023" y="980"/>
                      <a:pt x="2027" y="972"/>
                    </a:cubicBezTo>
                    <a:cubicBezTo>
                      <a:pt x="2029" y="966"/>
                      <a:pt x="2030" y="962"/>
                      <a:pt x="2030" y="956"/>
                    </a:cubicBezTo>
                    <a:cubicBezTo>
                      <a:pt x="2030" y="944"/>
                      <a:pt x="2037" y="931"/>
                      <a:pt x="2041" y="920"/>
                    </a:cubicBezTo>
                    <a:cubicBezTo>
                      <a:pt x="2045" y="912"/>
                      <a:pt x="2051" y="906"/>
                      <a:pt x="2056" y="900"/>
                    </a:cubicBezTo>
                    <a:cubicBezTo>
                      <a:pt x="2062" y="893"/>
                      <a:pt x="2064" y="882"/>
                      <a:pt x="2073" y="880"/>
                    </a:cubicBezTo>
                    <a:cubicBezTo>
                      <a:pt x="2089" y="877"/>
                      <a:pt x="2103" y="880"/>
                      <a:pt x="2118" y="872"/>
                    </a:cubicBezTo>
                    <a:cubicBezTo>
                      <a:pt x="2130" y="866"/>
                      <a:pt x="2144" y="863"/>
                      <a:pt x="2154" y="855"/>
                    </a:cubicBezTo>
                    <a:cubicBezTo>
                      <a:pt x="2162" y="849"/>
                      <a:pt x="2168" y="844"/>
                      <a:pt x="2178" y="843"/>
                    </a:cubicBezTo>
                    <a:cubicBezTo>
                      <a:pt x="2189" y="841"/>
                      <a:pt x="2203" y="841"/>
                      <a:pt x="2215" y="841"/>
                    </a:cubicBezTo>
                    <a:cubicBezTo>
                      <a:pt x="2220" y="841"/>
                      <a:pt x="2232" y="837"/>
                      <a:pt x="2237" y="841"/>
                    </a:cubicBezTo>
                    <a:cubicBezTo>
                      <a:pt x="2241" y="845"/>
                      <a:pt x="2242" y="851"/>
                      <a:pt x="2246" y="855"/>
                    </a:cubicBezTo>
                    <a:cubicBezTo>
                      <a:pt x="2255" y="861"/>
                      <a:pt x="2264" y="858"/>
                      <a:pt x="2274" y="855"/>
                    </a:cubicBezTo>
                    <a:cubicBezTo>
                      <a:pt x="2291" y="849"/>
                      <a:pt x="2298" y="880"/>
                      <a:pt x="2313" y="883"/>
                    </a:cubicBezTo>
                    <a:cubicBezTo>
                      <a:pt x="2327" y="885"/>
                      <a:pt x="2341" y="873"/>
                      <a:pt x="2354" y="870"/>
                    </a:cubicBezTo>
                    <a:cubicBezTo>
                      <a:pt x="2361" y="868"/>
                      <a:pt x="2374" y="863"/>
                      <a:pt x="2380" y="867"/>
                    </a:cubicBezTo>
                    <a:cubicBezTo>
                      <a:pt x="2387" y="872"/>
                      <a:pt x="2391" y="879"/>
                      <a:pt x="2396" y="885"/>
                    </a:cubicBezTo>
                    <a:cubicBezTo>
                      <a:pt x="2410" y="899"/>
                      <a:pt x="2434" y="872"/>
                      <a:pt x="2444" y="864"/>
                    </a:cubicBezTo>
                    <a:cubicBezTo>
                      <a:pt x="2451" y="857"/>
                      <a:pt x="2464" y="853"/>
                      <a:pt x="2474" y="853"/>
                    </a:cubicBezTo>
                    <a:cubicBezTo>
                      <a:pt x="2482" y="854"/>
                      <a:pt x="2484" y="860"/>
                      <a:pt x="2490" y="862"/>
                    </a:cubicBezTo>
                    <a:cubicBezTo>
                      <a:pt x="2495" y="864"/>
                      <a:pt x="2501" y="863"/>
                      <a:pt x="2506" y="863"/>
                    </a:cubicBezTo>
                    <a:cubicBezTo>
                      <a:pt x="2508" y="863"/>
                      <a:pt x="2510" y="861"/>
                      <a:pt x="2510" y="859"/>
                    </a:cubicBezTo>
                    <a:cubicBezTo>
                      <a:pt x="2514" y="851"/>
                      <a:pt x="2516" y="843"/>
                      <a:pt x="2520" y="836"/>
                    </a:cubicBezTo>
                    <a:cubicBezTo>
                      <a:pt x="2526" y="828"/>
                      <a:pt x="2524" y="826"/>
                      <a:pt x="2536" y="826"/>
                    </a:cubicBezTo>
                    <a:cubicBezTo>
                      <a:pt x="2547" y="826"/>
                      <a:pt x="2555" y="825"/>
                      <a:pt x="2565" y="821"/>
                    </a:cubicBezTo>
                    <a:cubicBezTo>
                      <a:pt x="2567" y="820"/>
                      <a:pt x="2568" y="818"/>
                      <a:pt x="2568" y="816"/>
                    </a:cubicBezTo>
                    <a:cubicBezTo>
                      <a:pt x="2570" y="798"/>
                      <a:pt x="2582" y="812"/>
                      <a:pt x="2589" y="820"/>
                    </a:cubicBezTo>
                    <a:cubicBezTo>
                      <a:pt x="2597" y="829"/>
                      <a:pt x="2605" y="839"/>
                      <a:pt x="2613" y="848"/>
                    </a:cubicBezTo>
                    <a:cubicBezTo>
                      <a:pt x="2623" y="860"/>
                      <a:pt x="2632" y="867"/>
                      <a:pt x="2648" y="866"/>
                    </a:cubicBezTo>
                    <a:cubicBezTo>
                      <a:pt x="2652" y="866"/>
                      <a:pt x="2656" y="866"/>
                      <a:pt x="2660" y="866"/>
                    </a:cubicBezTo>
                    <a:cubicBezTo>
                      <a:pt x="2673" y="866"/>
                      <a:pt x="2670" y="885"/>
                      <a:pt x="2670" y="891"/>
                    </a:cubicBezTo>
                    <a:cubicBezTo>
                      <a:pt x="2669" y="898"/>
                      <a:pt x="2672" y="903"/>
                      <a:pt x="2677" y="908"/>
                    </a:cubicBezTo>
                    <a:cubicBezTo>
                      <a:pt x="2685" y="916"/>
                      <a:pt x="2697" y="913"/>
                      <a:pt x="2696" y="930"/>
                    </a:cubicBezTo>
                    <a:cubicBezTo>
                      <a:pt x="2696" y="939"/>
                      <a:pt x="2695" y="946"/>
                      <a:pt x="2699" y="954"/>
                    </a:cubicBezTo>
                    <a:cubicBezTo>
                      <a:pt x="2701" y="958"/>
                      <a:pt x="2705" y="962"/>
                      <a:pt x="2709" y="964"/>
                    </a:cubicBezTo>
                    <a:cubicBezTo>
                      <a:pt x="2719" y="970"/>
                      <a:pt x="2727" y="975"/>
                      <a:pt x="2737" y="982"/>
                    </a:cubicBezTo>
                    <a:cubicBezTo>
                      <a:pt x="2743" y="987"/>
                      <a:pt x="2753" y="987"/>
                      <a:pt x="2761" y="991"/>
                    </a:cubicBezTo>
                    <a:cubicBezTo>
                      <a:pt x="2768" y="995"/>
                      <a:pt x="2778" y="996"/>
                      <a:pt x="2786" y="1000"/>
                    </a:cubicBezTo>
                    <a:cubicBezTo>
                      <a:pt x="2794" y="1004"/>
                      <a:pt x="2804" y="1003"/>
                      <a:pt x="2808" y="993"/>
                    </a:cubicBezTo>
                    <a:cubicBezTo>
                      <a:pt x="2810" y="987"/>
                      <a:pt x="2809" y="979"/>
                      <a:pt x="2809" y="973"/>
                    </a:cubicBezTo>
                    <a:cubicBezTo>
                      <a:pt x="2809" y="947"/>
                      <a:pt x="2840" y="954"/>
                      <a:pt x="2856" y="953"/>
                    </a:cubicBezTo>
                    <a:cubicBezTo>
                      <a:pt x="2858" y="953"/>
                      <a:pt x="2860" y="953"/>
                      <a:pt x="2861" y="951"/>
                    </a:cubicBezTo>
                    <a:cubicBezTo>
                      <a:pt x="2863" y="947"/>
                      <a:pt x="2878" y="941"/>
                      <a:pt x="2881" y="941"/>
                    </a:cubicBezTo>
                    <a:cubicBezTo>
                      <a:pt x="2899" y="940"/>
                      <a:pt x="2914" y="947"/>
                      <a:pt x="2931" y="946"/>
                    </a:cubicBezTo>
                    <a:cubicBezTo>
                      <a:pt x="2957" y="946"/>
                      <a:pt x="2974" y="949"/>
                      <a:pt x="2975" y="918"/>
                    </a:cubicBezTo>
                    <a:cubicBezTo>
                      <a:pt x="2976" y="901"/>
                      <a:pt x="2977" y="883"/>
                      <a:pt x="2977" y="865"/>
                    </a:cubicBezTo>
                    <a:cubicBezTo>
                      <a:pt x="2977" y="845"/>
                      <a:pt x="2974" y="825"/>
                      <a:pt x="2975" y="805"/>
                    </a:cubicBezTo>
                    <a:cubicBezTo>
                      <a:pt x="2976" y="797"/>
                      <a:pt x="2979" y="789"/>
                      <a:pt x="2981" y="781"/>
                    </a:cubicBezTo>
                    <a:cubicBezTo>
                      <a:pt x="2983" y="776"/>
                      <a:pt x="2980" y="767"/>
                      <a:pt x="2983" y="763"/>
                    </a:cubicBezTo>
                    <a:cubicBezTo>
                      <a:pt x="2985" y="759"/>
                      <a:pt x="2986" y="758"/>
                      <a:pt x="2986" y="754"/>
                    </a:cubicBezTo>
                    <a:cubicBezTo>
                      <a:pt x="2986" y="751"/>
                      <a:pt x="3004" y="737"/>
                      <a:pt x="3003" y="737"/>
                    </a:cubicBezTo>
                    <a:cubicBezTo>
                      <a:pt x="3013" y="731"/>
                      <a:pt x="3018" y="719"/>
                      <a:pt x="3025" y="710"/>
                    </a:cubicBezTo>
                    <a:cubicBezTo>
                      <a:pt x="3030" y="702"/>
                      <a:pt x="3038" y="697"/>
                      <a:pt x="3044" y="690"/>
                    </a:cubicBezTo>
                    <a:cubicBezTo>
                      <a:pt x="3050" y="684"/>
                      <a:pt x="3057" y="683"/>
                      <a:pt x="3064" y="678"/>
                    </a:cubicBezTo>
                    <a:cubicBezTo>
                      <a:pt x="3070" y="673"/>
                      <a:pt x="3072" y="668"/>
                      <a:pt x="3071" y="660"/>
                    </a:cubicBezTo>
                    <a:cubicBezTo>
                      <a:pt x="3071" y="658"/>
                      <a:pt x="3069" y="655"/>
                      <a:pt x="3068" y="654"/>
                    </a:cubicBezTo>
                    <a:cubicBezTo>
                      <a:pt x="3059" y="648"/>
                      <a:pt x="3068" y="639"/>
                      <a:pt x="3067" y="632"/>
                    </a:cubicBezTo>
                    <a:cubicBezTo>
                      <a:pt x="3067" y="628"/>
                      <a:pt x="3061" y="622"/>
                      <a:pt x="3065" y="619"/>
                    </a:cubicBezTo>
                    <a:cubicBezTo>
                      <a:pt x="3069" y="615"/>
                      <a:pt x="3070" y="614"/>
                      <a:pt x="3072" y="609"/>
                    </a:cubicBezTo>
                    <a:cubicBezTo>
                      <a:pt x="3078" y="595"/>
                      <a:pt x="3077" y="579"/>
                      <a:pt x="3077" y="563"/>
                    </a:cubicBezTo>
                    <a:cubicBezTo>
                      <a:pt x="3077" y="556"/>
                      <a:pt x="3076" y="549"/>
                      <a:pt x="3076" y="543"/>
                    </a:cubicBezTo>
                    <a:cubicBezTo>
                      <a:pt x="3076" y="527"/>
                      <a:pt x="3088" y="532"/>
                      <a:pt x="3092" y="522"/>
                    </a:cubicBezTo>
                    <a:cubicBezTo>
                      <a:pt x="3096" y="512"/>
                      <a:pt x="3090" y="468"/>
                      <a:pt x="3107" y="468"/>
                    </a:cubicBezTo>
                    <a:cubicBezTo>
                      <a:pt x="3110" y="467"/>
                      <a:pt x="3112" y="466"/>
                      <a:pt x="3113" y="464"/>
                    </a:cubicBezTo>
                    <a:cubicBezTo>
                      <a:pt x="3116" y="453"/>
                      <a:pt x="3117" y="443"/>
                      <a:pt x="3123" y="434"/>
                    </a:cubicBezTo>
                    <a:cubicBezTo>
                      <a:pt x="3126" y="430"/>
                      <a:pt x="3147" y="425"/>
                      <a:pt x="3153" y="423"/>
                    </a:cubicBezTo>
                    <a:cubicBezTo>
                      <a:pt x="3157" y="422"/>
                      <a:pt x="3157" y="418"/>
                      <a:pt x="3156" y="415"/>
                    </a:cubicBezTo>
                    <a:cubicBezTo>
                      <a:pt x="3153" y="408"/>
                      <a:pt x="3142" y="393"/>
                      <a:pt x="3149" y="387"/>
                    </a:cubicBezTo>
                    <a:cubicBezTo>
                      <a:pt x="3152" y="384"/>
                      <a:pt x="3154" y="379"/>
                      <a:pt x="3157" y="375"/>
                    </a:cubicBezTo>
                    <a:cubicBezTo>
                      <a:pt x="3162" y="369"/>
                      <a:pt x="3164" y="357"/>
                      <a:pt x="3158" y="350"/>
                    </a:cubicBezTo>
                    <a:cubicBezTo>
                      <a:pt x="3151" y="342"/>
                      <a:pt x="3144" y="342"/>
                      <a:pt x="3135" y="348"/>
                    </a:cubicBezTo>
                    <a:cubicBezTo>
                      <a:pt x="3129" y="351"/>
                      <a:pt x="3126" y="354"/>
                      <a:pt x="3119" y="357"/>
                    </a:cubicBezTo>
                    <a:cubicBezTo>
                      <a:pt x="3107" y="361"/>
                      <a:pt x="3108" y="350"/>
                      <a:pt x="3106" y="342"/>
                    </a:cubicBezTo>
                    <a:cubicBezTo>
                      <a:pt x="3106" y="340"/>
                      <a:pt x="3103" y="337"/>
                      <a:pt x="3101" y="337"/>
                    </a:cubicBezTo>
                    <a:cubicBezTo>
                      <a:pt x="3073" y="337"/>
                      <a:pt x="3060" y="295"/>
                      <a:pt x="3031" y="302"/>
                    </a:cubicBezTo>
                    <a:cubicBezTo>
                      <a:pt x="3028" y="303"/>
                      <a:pt x="3026" y="305"/>
                      <a:pt x="3024" y="307"/>
                    </a:cubicBezTo>
                    <a:cubicBezTo>
                      <a:pt x="3013" y="320"/>
                      <a:pt x="2998" y="321"/>
                      <a:pt x="2984" y="315"/>
                    </a:cubicBezTo>
                    <a:cubicBezTo>
                      <a:pt x="2973" y="311"/>
                      <a:pt x="2970" y="300"/>
                      <a:pt x="2966" y="290"/>
                    </a:cubicBezTo>
                    <a:cubicBezTo>
                      <a:pt x="2965" y="285"/>
                      <a:pt x="2958" y="281"/>
                      <a:pt x="2954" y="278"/>
                    </a:cubicBezTo>
                    <a:cubicBezTo>
                      <a:pt x="2952" y="275"/>
                      <a:pt x="2948" y="277"/>
                      <a:pt x="2946" y="279"/>
                    </a:cubicBezTo>
                    <a:cubicBezTo>
                      <a:pt x="2946" y="279"/>
                      <a:pt x="2929" y="299"/>
                      <a:pt x="2927" y="291"/>
                    </a:cubicBezTo>
                    <a:cubicBezTo>
                      <a:pt x="2926" y="287"/>
                      <a:pt x="2925" y="283"/>
                      <a:pt x="2922" y="279"/>
                    </a:cubicBezTo>
                    <a:cubicBezTo>
                      <a:pt x="2915" y="270"/>
                      <a:pt x="2905" y="267"/>
                      <a:pt x="2893" y="266"/>
                    </a:cubicBezTo>
                    <a:cubicBezTo>
                      <a:pt x="2887" y="266"/>
                      <a:pt x="2880" y="266"/>
                      <a:pt x="2873" y="266"/>
                    </a:cubicBezTo>
                    <a:cubicBezTo>
                      <a:pt x="2871" y="266"/>
                      <a:pt x="2859" y="253"/>
                      <a:pt x="2858" y="248"/>
                    </a:cubicBezTo>
                    <a:cubicBezTo>
                      <a:pt x="2855" y="236"/>
                      <a:pt x="2867" y="227"/>
                      <a:pt x="2861" y="215"/>
                    </a:cubicBezTo>
                    <a:cubicBezTo>
                      <a:pt x="2858" y="207"/>
                      <a:pt x="2846" y="208"/>
                      <a:pt x="2839" y="206"/>
                    </a:cubicBezTo>
                    <a:cubicBezTo>
                      <a:pt x="2828" y="201"/>
                      <a:pt x="2818" y="179"/>
                      <a:pt x="2815" y="168"/>
                    </a:cubicBezTo>
                    <a:cubicBezTo>
                      <a:pt x="2811" y="158"/>
                      <a:pt x="2796" y="151"/>
                      <a:pt x="2786" y="150"/>
                    </a:cubicBezTo>
                    <a:cubicBezTo>
                      <a:pt x="2772" y="148"/>
                      <a:pt x="2751" y="146"/>
                      <a:pt x="2744" y="131"/>
                    </a:cubicBezTo>
                    <a:cubicBezTo>
                      <a:pt x="2743" y="129"/>
                      <a:pt x="2741" y="128"/>
                      <a:pt x="2739" y="128"/>
                    </a:cubicBezTo>
                    <a:cubicBezTo>
                      <a:pt x="2734" y="128"/>
                      <a:pt x="2729" y="123"/>
                      <a:pt x="2724" y="128"/>
                    </a:cubicBezTo>
                    <a:cubicBezTo>
                      <a:pt x="2716" y="135"/>
                      <a:pt x="2711" y="145"/>
                      <a:pt x="2706" y="153"/>
                    </a:cubicBezTo>
                    <a:cubicBezTo>
                      <a:pt x="2709" y="148"/>
                      <a:pt x="2696" y="137"/>
                      <a:pt x="2693" y="134"/>
                    </a:cubicBezTo>
                    <a:cubicBezTo>
                      <a:pt x="2687" y="129"/>
                      <a:pt x="2683" y="116"/>
                      <a:pt x="2674" y="113"/>
                    </a:cubicBezTo>
                    <a:cubicBezTo>
                      <a:pt x="2666" y="110"/>
                      <a:pt x="2659" y="111"/>
                      <a:pt x="2650" y="113"/>
                    </a:cubicBezTo>
                    <a:cubicBezTo>
                      <a:pt x="2635" y="115"/>
                      <a:pt x="2636" y="104"/>
                      <a:pt x="2628" y="98"/>
                    </a:cubicBezTo>
                    <a:cubicBezTo>
                      <a:pt x="2622" y="94"/>
                      <a:pt x="2614" y="96"/>
                      <a:pt x="2608" y="100"/>
                    </a:cubicBezTo>
                    <a:cubicBezTo>
                      <a:pt x="2606" y="101"/>
                      <a:pt x="2604" y="104"/>
                      <a:pt x="2603" y="106"/>
                    </a:cubicBezTo>
                    <a:cubicBezTo>
                      <a:pt x="2600" y="109"/>
                      <a:pt x="2601" y="112"/>
                      <a:pt x="2600" y="110"/>
                    </a:cubicBezTo>
                    <a:cubicBezTo>
                      <a:pt x="2600" y="108"/>
                      <a:pt x="2598" y="105"/>
                      <a:pt x="2595" y="105"/>
                    </a:cubicBezTo>
                    <a:cubicBezTo>
                      <a:pt x="2589" y="105"/>
                      <a:pt x="2582" y="103"/>
                      <a:pt x="2577" y="107"/>
                    </a:cubicBezTo>
                    <a:cubicBezTo>
                      <a:pt x="2573" y="109"/>
                      <a:pt x="2571" y="112"/>
                      <a:pt x="2569" y="115"/>
                    </a:cubicBezTo>
                    <a:cubicBezTo>
                      <a:pt x="2565" y="121"/>
                      <a:pt x="2572" y="119"/>
                      <a:pt x="2570" y="113"/>
                    </a:cubicBezTo>
                    <a:cubicBezTo>
                      <a:pt x="2563" y="93"/>
                      <a:pt x="2540" y="118"/>
                      <a:pt x="2532" y="120"/>
                    </a:cubicBezTo>
                    <a:cubicBezTo>
                      <a:pt x="2529" y="121"/>
                      <a:pt x="2527" y="122"/>
                      <a:pt x="2527" y="125"/>
                    </a:cubicBezTo>
                    <a:cubicBezTo>
                      <a:pt x="2527" y="126"/>
                      <a:pt x="2527" y="126"/>
                      <a:pt x="2527" y="127"/>
                    </a:cubicBezTo>
                    <a:cubicBezTo>
                      <a:pt x="2529" y="125"/>
                      <a:pt x="2530" y="123"/>
                      <a:pt x="2532" y="122"/>
                    </a:cubicBezTo>
                    <a:cubicBezTo>
                      <a:pt x="2514" y="125"/>
                      <a:pt x="2504" y="108"/>
                      <a:pt x="2490" y="100"/>
                    </a:cubicBezTo>
                    <a:cubicBezTo>
                      <a:pt x="2474" y="91"/>
                      <a:pt x="2464" y="93"/>
                      <a:pt x="2445" y="94"/>
                    </a:cubicBezTo>
                    <a:cubicBezTo>
                      <a:pt x="2430" y="94"/>
                      <a:pt x="2426" y="101"/>
                      <a:pt x="2414" y="107"/>
                    </a:cubicBezTo>
                    <a:cubicBezTo>
                      <a:pt x="2410" y="109"/>
                      <a:pt x="2408" y="111"/>
                      <a:pt x="2406" y="114"/>
                    </a:cubicBezTo>
                    <a:cubicBezTo>
                      <a:pt x="2401" y="121"/>
                      <a:pt x="2393" y="121"/>
                      <a:pt x="2389" y="127"/>
                    </a:cubicBezTo>
                    <a:cubicBezTo>
                      <a:pt x="2387" y="130"/>
                      <a:pt x="2380" y="146"/>
                      <a:pt x="2375" y="136"/>
                    </a:cubicBezTo>
                    <a:cubicBezTo>
                      <a:pt x="2373" y="133"/>
                      <a:pt x="2371" y="131"/>
                      <a:pt x="2368" y="130"/>
                    </a:cubicBezTo>
                    <a:cubicBezTo>
                      <a:pt x="2361" y="126"/>
                      <a:pt x="2350" y="126"/>
                      <a:pt x="2342" y="127"/>
                    </a:cubicBezTo>
                    <a:cubicBezTo>
                      <a:pt x="2333" y="128"/>
                      <a:pt x="2327" y="133"/>
                      <a:pt x="2318" y="134"/>
                    </a:cubicBezTo>
                    <a:cubicBezTo>
                      <a:pt x="2311" y="134"/>
                      <a:pt x="2307" y="142"/>
                      <a:pt x="2308" y="149"/>
                    </a:cubicBezTo>
                    <a:cubicBezTo>
                      <a:pt x="2309" y="159"/>
                      <a:pt x="2314" y="164"/>
                      <a:pt x="2321" y="171"/>
                    </a:cubicBezTo>
                    <a:cubicBezTo>
                      <a:pt x="2329" y="180"/>
                      <a:pt x="2304" y="179"/>
                      <a:pt x="2303" y="179"/>
                    </a:cubicBezTo>
                    <a:cubicBezTo>
                      <a:pt x="2297" y="179"/>
                      <a:pt x="2293" y="181"/>
                      <a:pt x="2288" y="185"/>
                    </a:cubicBezTo>
                    <a:cubicBezTo>
                      <a:pt x="2280" y="190"/>
                      <a:pt x="2278" y="203"/>
                      <a:pt x="2269" y="207"/>
                    </a:cubicBezTo>
                    <a:cubicBezTo>
                      <a:pt x="2263" y="211"/>
                      <a:pt x="2263" y="218"/>
                      <a:pt x="2257" y="222"/>
                    </a:cubicBezTo>
                    <a:cubicBezTo>
                      <a:pt x="2251" y="226"/>
                      <a:pt x="2242" y="239"/>
                      <a:pt x="2237" y="226"/>
                    </a:cubicBezTo>
                    <a:cubicBezTo>
                      <a:pt x="2233" y="218"/>
                      <a:pt x="2210" y="218"/>
                      <a:pt x="2209" y="216"/>
                    </a:cubicBezTo>
                    <a:cubicBezTo>
                      <a:pt x="2209" y="208"/>
                      <a:pt x="2203" y="201"/>
                      <a:pt x="2195" y="199"/>
                    </a:cubicBezTo>
                    <a:cubicBezTo>
                      <a:pt x="2183" y="197"/>
                      <a:pt x="2174" y="187"/>
                      <a:pt x="2165" y="179"/>
                    </a:cubicBezTo>
                    <a:cubicBezTo>
                      <a:pt x="2162" y="177"/>
                      <a:pt x="2158" y="179"/>
                      <a:pt x="2156" y="181"/>
                    </a:cubicBezTo>
                    <a:cubicBezTo>
                      <a:pt x="2150" y="189"/>
                      <a:pt x="2148" y="191"/>
                      <a:pt x="2146" y="201"/>
                    </a:cubicBezTo>
                    <a:cubicBezTo>
                      <a:pt x="2149" y="201"/>
                      <a:pt x="2153" y="202"/>
                      <a:pt x="2157" y="202"/>
                    </a:cubicBezTo>
                    <a:cubicBezTo>
                      <a:pt x="2156" y="187"/>
                      <a:pt x="2146" y="177"/>
                      <a:pt x="2145" y="162"/>
                    </a:cubicBezTo>
                    <a:cubicBezTo>
                      <a:pt x="2145" y="152"/>
                      <a:pt x="2141" y="141"/>
                      <a:pt x="2130" y="139"/>
                    </a:cubicBezTo>
                    <a:cubicBezTo>
                      <a:pt x="2120" y="138"/>
                      <a:pt x="2107" y="139"/>
                      <a:pt x="2101" y="147"/>
                    </a:cubicBezTo>
                    <a:cubicBezTo>
                      <a:pt x="2093" y="156"/>
                      <a:pt x="2096" y="156"/>
                      <a:pt x="2089" y="148"/>
                    </a:cubicBezTo>
                    <a:cubicBezTo>
                      <a:pt x="2086" y="144"/>
                      <a:pt x="2082" y="144"/>
                      <a:pt x="2077" y="143"/>
                    </a:cubicBezTo>
                    <a:cubicBezTo>
                      <a:pt x="2069" y="141"/>
                      <a:pt x="2057" y="157"/>
                      <a:pt x="2053" y="162"/>
                    </a:cubicBezTo>
                    <a:cubicBezTo>
                      <a:pt x="2042" y="173"/>
                      <a:pt x="2024" y="165"/>
                      <a:pt x="2012" y="161"/>
                    </a:cubicBezTo>
                    <a:cubicBezTo>
                      <a:pt x="2005" y="160"/>
                      <a:pt x="2003" y="153"/>
                      <a:pt x="1997" y="150"/>
                    </a:cubicBezTo>
                    <a:cubicBezTo>
                      <a:pt x="1986" y="144"/>
                      <a:pt x="1974" y="146"/>
                      <a:pt x="1962" y="150"/>
                    </a:cubicBezTo>
                    <a:cubicBezTo>
                      <a:pt x="1950" y="154"/>
                      <a:pt x="1951" y="167"/>
                      <a:pt x="1949" y="177"/>
                    </a:cubicBezTo>
                    <a:cubicBezTo>
                      <a:pt x="1951" y="175"/>
                      <a:pt x="1953" y="173"/>
                      <a:pt x="1955" y="172"/>
                    </a:cubicBezTo>
                    <a:cubicBezTo>
                      <a:pt x="1949" y="172"/>
                      <a:pt x="1949" y="169"/>
                      <a:pt x="1946" y="165"/>
                    </a:cubicBezTo>
                    <a:cubicBezTo>
                      <a:pt x="1945" y="164"/>
                      <a:pt x="1942" y="163"/>
                      <a:pt x="1940" y="163"/>
                    </a:cubicBezTo>
                    <a:cubicBezTo>
                      <a:pt x="1936" y="165"/>
                      <a:pt x="1934" y="165"/>
                      <a:pt x="1932" y="169"/>
                    </a:cubicBezTo>
                    <a:cubicBezTo>
                      <a:pt x="1930" y="173"/>
                      <a:pt x="1930" y="170"/>
                      <a:pt x="1923" y="167"/>
                    </a:cubicBezTo>
                    <a:cubicBezTo>
                      <a:pt x="1917" y="164"/>
                      <a:pt x="1900" y="163"/>
                      <a:pt x="1899" y="173"/>
                    </a:cubicBezTo>
                    <a:cubicBezTo>
                      <a:pt x="1898" y="180"/>
                      <a:pt x="1898" y="186"/>
                      <a:pt x="1899" y="193"/>
                    </a:cubicBezTo>
                    <a:cubicBezTo>
                      <a:pt x="1901" y="214"/>
                      <a:pt x="1882" y="213"/>
                      <a:pt x="1868" y="213"/>
                    </a:cubicBezTo>
                    <a:cubicBezTo>
                      <a:pt x="1852" y="214"/>
                      <a:pt x="1835" y="215"/>
                      <a:pt x="1822" y="225"/>
                    </a:cubicBezTo>
                    <a:cubicBezTo>
                      <a:pt x="1819" y="228"/>
                      <a:pt x="1818" y="233"/>
                      <a:pt x="1817" y="237"/>
                    </a:cubicBezTo>
                    <a:cubicBezTo>
                      <a:pt x="1815" y="250"/>
                      <a:pt x="1809" y="245"/>
                      <a:pt x="1801" y="247"/>
                    </a:cubicBezTo>
                    <a:cubicBezTo>
                      <a:pt x="1791" y="251"/>
                      <a:pt x="1787" y="259"/>
                      <a:pt x="1791" y="269"/>
                    </a:cubicBezTo>
                    <a:cubicBezTo>
                      <a:pt x="1795" y="278"/>
                      <a:pt x="1801" y="286"/>
                      <a:pt x="1792" y="292"/>
                    </a:cubicBezTo>
                    <a:cubicBezTo>
                      <a:pt x="1785" y="296"/>
                      <a:pt x="1782" y="301"/>
                      <a:pt x="1778" y="308"/>
                    </a:cubicBezTo>
                    <a:cubicBezTo>
                      <a:pt x="1771" y="322"/>
                      <a:pt x="1774" y="341"/>
                      <a:pt x="1772" y="356"/>
                    </a:cubicBezTo>
                    <a:cubicBezTo>
                      <a:pt x="1774" y="355"/>
                      <a:pt x="1776" y="353"/>
                      <a:pt x="1778" y="351"/>
                    </a:cubicBezTo>
                    <a:cubicBezTo>
                      <a:pt x="1765" y="351"/>
                      <a:pt x="1754" y="350"/>
                      <a:pt x="1743" y="343"/>
                    </a:cubicBezTo>
                    <a:cubicBezTo>
                      <a:pt x="1733" y="337"/>
                      <a:pt x="1726" y="323"/>
                      <a:pt x="1716" y="315"/>
                    </a:cubicBezTo>
                    <a:cubicBezTo>
                      <a:pt x="1713" y="312"/>
                      <a:pt x="1708" y="314"/>
                      <a:pt x="1707" y="318"/>
                    </a:cubicBezTo>
                    <a:cubicBezTo>
                      <a:pt x="1705" y="322"/>
                      <a:pt x="1703" y="325"/>
                      <a:pt x="1701" y="321"/>
                    </a:cubicBezTo>
                    <a:cubicBezTo>
                      <a:pt x="1699" y="318"/>
                      <a:pt x="1696" y="316"/>
                      <a:pt x="1693" y="318"/>
                    </a:cubicBezTo>
                    <a:cubicBezTo>
                      <a:pt x="1675" y="325"/>
                      <a:pt x="1664" y="340"/>
                      <a:pt x="1654" y="355"/>
                    </a:cubicBezTo>
                    <a:cubicBezTo>
                      <a:pt x="1658" y="356"/>
                      <a:pt x="1661" y="356"/>
                      <a:pt x="1665" y="356"/>
                    </a:cubicBezTo>
                    <a:cubicBezTo>
                      <a:pt x="1658" y="339"/>
                      <a:pt x="1640" y="333"/>
                      <a:pt x="1623" y="341"/>
                    </a:cubicBezTo>
                    <a:cubicBezTo>
                      <a:pt x="1618" y="343"/>
                      <a:pt x="1611" y="341"/>
                      <a:pt x="1606" y="344"/>
                    </a:cubicBezTo>
                    <a:cubicBezTo>
                      <a:pt x="1601" y="346"/>
                      <a:pt x="1603" y="332"/>
                      <a:pt x="1603" y="329"/>
                    </a:cubicBezTo>
                    <a:cubicBezTo>
                      <a:pt x="1602" y="314"/>
                      <a:pt x="1619" y="302"/>
                      <a:pt x="1631" y="298"/>
                    </a:cubicBezTo>
                    <a:cubicBezTo>
                      <a:pt x="1634" y="297"/>
                      <a:pt x="1635" y="294"/>
                      <a:pt x="1635" y="291"/>
                    </a:cubicBezTo>
                    <a:cubicBezTo>
                      <a:pt x="1634" y="286"/>
                      <a:pt x="1633" y="285"/>
                      <a:pt x="1630" y="282"/>
                    </a:cubicBezTo>
                    <a:cubicBezTo>
                      <a:pt x="1623" y="273"/>
                      <a:pt x="1618" y="269"/>
                      <a:pt x="1615" y="258"/>
                    </a:cubicBezTo>
                    <a:cubicBezTo>
                      <a:pt x="1611" y="239"/>
                      <a:pt x="1610" y="215"/>
                      <a:pt x="1609" y="196"/>
                    </a:cubicBezTo>
                    <a:cubicBezTo>
                      <a:pt x="1609" y="193"/>
                      <a:pt x="1608" y="191"/>
                      <a:pt x="1606" y="190"/>
                    </a:cubicBezTo>
                    <a:cubicBezTo>
                      <a:pt x="1594" y="185"/>
                      <a:pt x="1584" y="182"/>
                      <a:pt x="1571" y="184"/>
                    </a:cubicBezTo>
                    <a:cubicBezTo>
                      <a:pt x="1568" y="184"/>
                      <a:pt x="1565" y="187"/>
                      <a:pt x="1563" y="189"/>
                    </a:cubicBezTo>
                    <a:cubicBezTo>
                      <a:pt x="1556" y="195"/>
                      <a:pt x="1541" y="192"/>
                      <a:pt x="1536" y="189"/>
                    </a:cubicBezTo>
                    <a:cubicBezTo>
                      <a:pt x="1525" y="182"/>
                      <a:pt x="1523" y="162"/>
                      <a:pt x="1523" y="150"/>
                    </a:cubicBezTo>
                    <a:cubicBezTo>
                      <a:pt x="1523" y="144"/>
                      <a:pt x="1522" y="137"/>
                      <a:pt x="1515" y="135"/>
                    </a:cubicBezTo>
                    <a:cubicBezTo>
                      <a:pt x="1512" y="134"/>
                      <a:pt x="1508" y="135"/>
                      <a:pt x="1507" y="138"/>
                    </a:cubicBezTo>
                    <a:cubicBezTo>
                      <a:pt x="1506" y="142"/>
                      <a:pt x="1498" y="146"/>
                      <a:pt x="1495" y="149"/>
                    </a:cubicBezTo>
                    <a:cubicBezTo>
                      <a:pt x="1483" y="161"/>
                      <a:pt x="1471" y="138"/>
                      <a:pt x="1470" y="131"/>
                    </a:cubicBezTo>
                    <a:cubicBezTo>
                      <a:pt x="1468" y="124"/>
                      <a:pt x="1466" y="116"/>
                      <a:pt x="1464" y="109"/>
                    </a:cubicBezTo>
                    <a:cubicBezTo>
                      <a:pt x="1461" y="97"/>
                      <a:pt x="1463" y="83"/>
                      <a:pt x="1463" y="71"/>
                    </a:cubicBezTo>
                    <a:cubicBezTo>
                      <a:pt x="1463" y="63"/>
                      <a:pt x="1463" y="52"/>
                      <a:pt x="1456" y="47"/>
                    </a:cubicBezTo>
                    <a:cubicBezTo>
                      <a:pt x="1453" y="45"/>
                      <a:pt x="1449" y="44"/>
                      <a:pt x="1446" y="44"/>
                    </a:cubicBezTo>
                    <a:cubicBezTo>
                      <a:pt x="1435" y="42"/>
                      <a:pt x="1433" y="43"/>
                      <a:pt x="1430" y="32"/>
                    </a:cubicBezTo>
                    <a:cubicBezTo>
                      <a:pt x="1424" y="14"/>
                      <a:pt x="1405" y="0"/>
                      <a:pt x="1389" y="16"/>
                    </a:cubicBezTo>
                    <a:cubicBezTo>
                      <a:pt x="1381" y="23"/>
                      <a:pt x="1382" y="47"/>
                      <a:pt x="1371" y="48"/>
                    </a:cubicBezTo>
                    <a:cubicBezTo>
                      <a:pt x="1363" y="49"/>
                      <a:pt x="1354" y="55"/>
                      <a:pt x="1353" y="63"/>
                    </a:cubicBezTo>
                    <a:cubicBezTo>
                      <a:pt x="1350" y="83"/>
                      <a:pt x="1341" y="86"/>
                      <a:pt x="1325" y="94"/>
                    </a:cubicBezTo>
                    <a:cubicBezTo>
                      <a:pt x="1317" y="98"/>
                      <a:pt x="1306" y="94"/>
                      <a:pt x="1298" y="98"/>
                    </a:cubicBezTo>
                    <a:cubicBezTo>
                      <a:pt x="1290" y="101"/>
                      <a:pt x="1288" y="111"/>
                      <a:pt x="1287" y="119"/>
                    </a:cubicBezTo>
                    <a:cubicBezTo>
                      <a:pt x="1286" y="125"/>
                      <a:pt x="1286" y="131"/>
                      <a:pt x="1288" y="137"/>
                    </a:cubicBezTo>
                    <a:cubicBezTo>
                      <a:pt x="1288" y="142"/>
                      <a:pt x="1300" y="158"/>
                      <a:pt x="1289" y="160"/>
                    </a:cubicBezTo>
                    <a:cubicBezTo>
                      <a:pt x="1282" y="161"/>
                      <a:pt x="1277" y="159"/>
                      <a:pt x="1273" y="166"/>
                    </a:cubicBezTo>
                    <a:cubicBezTo>
                      <a:pt x="1272" y="169"/>
                      <a:pt x="1273" y="172"/>
                      <a:pt x="1274" y="175"/>
                    </a:cubicBezTo>
                    <a:cubicBezTo>
                      <a:pt x="1281" y="200"/>
                      <a:pt x="1251" y="198"/>
                      <a:pt x="1239" y="194"/>
                    </a:cubicBezTo>
                    <a:cubicBezTo>
                      <a:pt x="1228" y="191"/>
                      <a:pt x="1216" y="187"/>
                      <a:pt x="1206" y="194"/>
                    </a:cubicBezTo>
                    <a:cubicBezTo>
                      <a:pt x="1200" y="198"/>
                      <a:pt x="1195" y="205"/>
                      <a:pt x="1188" y="209"/>
                    </a:cubicBezTo>
                    <a:cubicBezTo>
                      <a:pt x="1186" y="211"/>
                      <a:pt x="1163" y="214"/>
                      <a:pt x="1161" y="210"/>
                    </a:cubicBezTo>
                    <a:cubicBezTo>
                      <a:pt x="1161" y="212"/>
                      <a:pt x="1161" y="215"/>
                      <a:pt x="1161" y="217"/>
                    </a:cubicBezTo>
                    <a:cubicBezTo>
                      <a:pt x="1166" y="207"/>
                      <a:pt x="1171" y="194"/>
                      <a:pt x="1166" y="183"/>
                    </a:cubicBezTo>
                    <a:cubicBezTo>
                      <a:pt x="1163" y="175"/>
                      <a:pt x="1154" y="176"/>
                      <a:pt x="1152" y="166"/>
                    </a:cubicBezTo>
                    <a:cubicBezTo>
                      <a:pt x="1149" y="153"/>
                      <a:pt x="1155" y="139"/>
                      <a:pt x="1155" y="126"/>
                    </a:cubicBezTo>
                    <a:cubicBezTo>
                      <a:pt x="1155" y="115"/>
                      <a:pt x="1148" y="109"/>
                      <a:pt x="1138" y="107"/>
                    </a:cubicBezTo>
                    <a:cubicBezTo>
                      <a:pt x="1131" y="106"/>
                      <a:pt x="1123" y="108"/>
                      <a:pt x="1117" y="110"/>
                    </a:cubicBezTo>
                    <a:cubicBezTo>
                      <a:pt x="1114" y="111"/>
                      <a:pt x="1103" y="119"/>
                      <a:pt x="1101" y="115"/>
                    </a:cubicBezTo>
                    <a:cubicBezTo>
                      <a:pt x="1100" y="113"/>
                      <a:pt x="1098" y="111"/>
                      <a:pt x="1096" y="110"/>
                    </a:cubicBezTo>
                    <a:cubicBezTo>
                      <a:pt x="1085" y="103"/>
                      <a:pt x="1068" y="103"/>
                      <a:pt x="1057" y="108"/>
                    </a:cubicBezTo>
                    <a:cubicBezTo>
                      <a:pt x="1051" y="111"/>
                      <a:pt x="1048" y="118"/>
                      <a:pt x="1045" y="123"/>
                    </a:cubicBezTo>
                    <a:cubicBezTo>
                      <a:pt x="1043" y="127"/>
                      <a:pt x="1023" y="143"/>
                      <a:pt x="1017" y="143"/>
                    </a:cubicBezTo>
                    <a:cubicBezTo>
                      <a:pt x="1008" y="143"/>
                      <a:pt x="1009" y="123"/>
                      <a:pt x="998" y="122"/>
                    </a:cubicBezTo>
                    <a:cubicBezTo>
                      <a:pt x="983" y="120"/>
                      <a:pt x="972" y="130"/>
                      <a:pt x="971" y="144"/>
                    </a:cubicBezTo>
                    <a:cubicBezTo>
                      <a:pt x="973" y="143"/>
                      <a:pt x="974" y="141"/>
                      <a:pt x="976" y="139"/>
                    </a:cubicBezTo>
                    <a:cubicBezTo>
                      <a:pt x="966" y="139"/>
                      <a:pt x="958" y="128"/>
                      <a:pt x="947" y="125"/>
                    </a:cubicBezTo>
                    <a:cubicBezTo>
                      <a:pt x="940" y="124"/>
                      <a:pt x="926" y="125"/>
                      <a:pt x="919" y="129"/>
                    </a:cubicBezTo>
                    <a:cubicBezTo>
                      <a:pt x="905" y="137"/>
                      <a:pt x="905" y="152"/>
                      <a:pt x="904" y="166"/>
                    </a:cubicBezTo>
                    <a:cubicBezTo>
                      <a:pt x="904" y="170"/>
                      <a:pt x="903" y="174"/>
                      <a:pt x="902" y="178"/>
                    </a:cubicBezTo>
                    <a:cubicBezTo>
                      <a:pt x="900" y="186"/>
                      <a:pt x="895" y="181"/>
                      <a:pt x="891" y="185"/>
                    </a:cubicBezTo>
                    <a:cubicBezTo>
                      <a:pt x="883" y="191"/>
                      <a:pt x="877" y="195"/>
                      <a:pt x="871" y="203"/>
                    </a:cubicBezTo>
                    <a:cubicBezTo>
                      <a:pt x="864" y="211"/>
                      <a:pt x="869" y="216"/>
                      <a:pt x="854" y="216"/>
                    </a:cubicBezTo>
                    <a:cubicBezTo>
                      <a:pt x="845" y="217"/>
                      <a:pt x="838" y="219"/>
                      <a:pt x="832" y="227"/>
                    </a:cubicBezTo>
                    <a:cubicBezTo>
                      <a:pt x="816" y="250"/>
                      <a:pt x="859" y="265"/>
                      <a:pt x="826" y="289"/>
                    </a:cubicBezTo>
                    <a:cubicBezTo>
                      <a:pt x="818" y="295"/>
                      <a:pt x="815" y="292"/>
                      <a:pt x="808" y="296"/>
                    </a:cubicBezTo>
                    <a:cubicBezTo>
                      <a:pt x="799" y="300"/>
                      <a:pt x="792" y="305"/>
                      <a:pt x="783" y="307"/>
                    </a:cubicBezTo>
                    <a:cubicBezTo>
                      <a:pt x="768" y="311"/>
                      <a:pt x="753" y="304"/>
                      <a:pt x="738" y="306"/>
                    </a:cubicBezTo>
                    <a:cubicBezTo>
                      <a:pt x="731" y="308"/>
                      <a:pt x="727" y="310"/>
                      <a:pt x="724" y="316"/>
                    </a:cubicBezTo>
                    <a:cubicBezTo>
                      <a:pt x="719" y="326"/>
                      <a:pt x="715" y="338"/>
                      <a:pt x="710" y="348"/>
                    </a:cubicBezTo>
                    <a:cubicBezTo>
                      <a:pt x="706" y="360"/>
                      <a:pt x="702" y="369"/>
                      <a:pt x="701" y="381"/>
                    </a:cubicBezTo>
                    <a:cubicBezTo>
                      <a:pt x="700" y="392"/>
                      <a:pt x="703" y="426"/>
                      <a:pt x="689" y="429"/>
                    </a:cubicBezTo>
                    <a:cubicBezTo>
                      <a:pt x="686" y="429"/>
                      <a:pt x="684" y="431"/>
                      <a:pt x="684" y="434"/>
                    </a:cubicBezTo>
                    <a:cubicBezTo>
                      <a:pt x="682" y="445"/>
                      <a:pt x="681" y="451"/>
                      <a:pt x="688" y="461"/>
                    </a:cubicBezTo>
                    <a:cubicBezTo>
                      <a:pt x="692" y="466"/>
                      <a:pt x="699" y="472"/>
                      <a:pt x="690" y="477"/>
                    </a:cubicBezTo>
                    <a:cubicBezTo>
                      <a:pt x="686" y="479"/>
                      <a:pt x="684" y="484"/>
                      <a:pt x="683" y="489"/>
                    </a:cubicBezTo>
                    <a:cubicBezTo>
                      <a:pt x="681" y="493"/>
                      <a:pt x="682" y="497"/>
                      <a:pt x="682" y="501"/>
                    </a:cubicBezTo>
                    <a:cubicBezTo>
                      <a:pt x="683" y="515"/>
                      <a:pt x="674" y="521"/>
                      <a:pt x="669" y="530"/>
                    </a:cubicBezTo>
                    <a:cubicBezTo>
                      <a:pt x="667" y="534"/>
                      <a:pt x="665" y="538"/>
                      <a:pt x="663" y="541"/>
                    </a:cubicBezTo>
                    <a:cubicBezTo>
                      <a:pt x="663" y="540"/>
                      <a:pt x="633" y="536"/>
                      <a:pt x="631" y="536"/>
                    </a:cubicBezTo>
                    <a:cubicBezTo>
                      <a:pt x="619" y="535"/>
                      <a:pt x="605" y="539"/>
                      <a:pt x="593" y="542"/>
                    </a:cubicBezTo>
                    <a:cubicBezTo>
                      <a:pt x="586" y="544"/>
                      <a:pt x="579" y="556"/>
                      <a:pt x="578" y="563"/>
                    </a:cubicBezTo>
                    <a:cubicBezTo>
                      <a:pt x="575" y="579"/>
                      <a:pt x="586" y="594"/>
                      <a:pt x="583" y="611"/>
                    </a:cubicBezTo>
                    <a:cubicBezTo>
                      <a:pt x="581" y="624"/>
                      <a:pt x="546" y="615"/>
                      <a:pt x="537" y="615"/>
                    </a:cubicBezTo>
                    <a:cubicBezTo>
                      <a:pt x="509" y="616"/>
                      <a:pt x="508" y="655"/>
                      <a:pt x="492" y="670"/>
                    </a:cubicBezTo>
                    <a:cubicBezTo>
                      <a:pt x="486" y="677"/>
                      <a:pt x="475" y="687"/>
                      <a:pt x="466" y="687"/>
                    </a:cubicBezTo>
                    <a:cubicBezTo>
                      <a:pt x="458" y="688"/>
                      <a:pt x="449" y="684"/>
                      <a:pt x="441" y="686"/>
                    </a:cubicBezTo>
                    <a:cubicBezTo>
                      <a:pt x="427" y="688"/>
                      <a:pt x="424" y="698"/>
                      <a:pt x="414" y="707"/>
                    </a:cubicBezTo>
                    <a:cubicBezTo>
                      <a:pt x="406" y="714"/>
                      <a:pt x="399" y="716"/>
                      <a:pt x="388" y="716"/>
                    </a:cubicBezTo>
                    <a:cubicBezTo>
                      <a:pt x="378" y="716"/>
                      <a:pt x="378" y="705"/>
                      <a:pt x="372" y="700"/>
                    </a:cubicBezTo>
                    <a:cubicBezTo>
                      <a:pt x="365" y="694"/>
                      <a:pt x="367" y="688"/>
                      <a:pt x="355" y="687"/>
                    </a:cubicBezTo>
                    <a:cubicBezTo>
                      <a:pt x="345" y="685"/>
                      <a:pt x="335" y="689"/>
                      <a:pt x="327" y="696"/>
                    </a:cubicBezTo>
                    <a:cubicBezTo>
                      <a:pt x="317" y="704"/>
                      <a:pt x="306" y="727"/>
                      <a:pt x="291" y="728"/>
                    </a:cubicBezTo>
                    <a:cubicBezTo>
                      <a:pt x="293" y="729"/>
                      <a:pt x="295" y="730"/>
                      <a:pt x="297" y="731"/>
                    </a:cubicBezTo>
                    <a:cubicBezTo>
                      <a:pt x="294" y="721"/>
                      <a:pt x="289" y="709"/>
                      <a:pt x="283" y="700"/>
                    </a:cubicBezTo>
                    <a:cubicBezTo>
                      <a:pt x="274" y="686"/>
                      <a:pt x="269" y="689"/>
                      <a:pt x="253" y="687"/>
                    </a:cubicBezTo>
                    <a:cubicBezTo>
                      <a:pt x="255" y="689"/>
                      <a:pt x="257" y="691"/>
                      <a:pt x="258" y="693"/>
                    </a:cubicBezTo>
                    <a:cubicBezTo>
                      <a:pt x="259" y="662"/>
                      <a:pt x="208" y="669"/>
                      <a:pt x="188" y="674"/>
                    </a:cubicBezTo>
                    <a:cubicBezTo>
                      <a:pt x="183" y="676"/>
                      <a:pt x="181" y="679"/>
                      <a:pt x="179" y="683"/>
                    </a:cubicBezTo>
                    <a:cubicBezTo>
                      <a:pt x="178" y="686"/>
                      <a:pt x="178" y="688"/>
                      <a:pt x="179" y="691"/>
                    </a:cubicBezTo>
                    <a:cubicBezTo>
                      <a:pt x="179" y="702"/>
                      <a:pt x="171" y="700"/>
                      <a:pt x="163" y="701"/>
                    </a:cubicBezTo>
                    <a:cubicBezTo>
                      <a:pt x="146" y="701"/>
                      <a:pt x="142" y="726"/>
                      <a:pt x="140" y="739"/>
                    </a:cubicBezTo>
                    <a:cubicBezTo>
                      <a:pt x="138" y="755"/>
                      <a:pt x="127" y="746"/>
                      <a:pt x="118" y="752"/>
                    </a:cubicBezTo>
                    <a:cubicBezTo>
                      <a:pt x="113" y="756"/>
                      <a:pt x="108" y="761"/>
                      <a:pt x="104" y="766"/>
                    </a:cubicBezTo>
                    <a:cubicBezTo>
                      <a:pt x="102" y="769"/>
                      <a:pt x="99" y="777"/>
                      <a:pt x="97" y="779"/>
                    </a:cubicBezTo>
                    <a:cubicBezTo>
                      <a:pt x="94" y="786"/>
                      <a:pt x="88" y="792"/>
                      <a:pt x="86" y="798"/>
                    </a:cubicBezTo>
                    <a:cubicBezTo>
                      <a:pt x="83" y="809"/>
                      <a:pt x="87" y="821"/>
                      <a:pt x="80" y="830"/>
                    </a:cubicBezTo>
                    <a:cubicBezTo>
                      <a:pt x="74" y="838"/>
                      <a:pt x="71" y="844"/>
                      <a:pt x="71" y="854"/>
                    </a:cubicBezTo>
                    <a:cubicBezTo>
                      <a:pt x="72" y="855"/>
                      <a:pt x="77" y="870"/>
                      <a:pt x="78" y="869"/>
                    </a:cubicBezTo>
                    <a:cubicBezTo>
                      <a:pt x="73" y="874"/>
                      <a:pt x="64" y="875"/>
                      <a:pt x="61" y="883"/>
                    </a:cubicBezTo>
                    <a:cubicBezTo>
                      <a:pt x="57" y="892"/>
                      <a:pt x="61" y="902"/>
                      <a:pt x="62" y="911"/>
                    </a:cubicBezTo>
                  </a:path>
                </a:pathLst>
              </a:custGeom>
              <a:solidFill>
                <a:srgbClr val="EAEAEA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5" name="Freeform 266"/>
              <p:cNvSpPr>
                <a:spLocks/>
              </p:cNvSpPr>
              <p:nvPr/>
            </p:nvSpPr>
            <p:spPr bwMode="gray">
              <a:xfrm>
                <a:off x="207" y="2465"/>
                <a:ext cx="693" cy="935"/>
              </a:xfrm>
              <a:custGeom>
                <a:avLst/>
                <a:gdLst>
                  <a:gd name="T0" fmla="*/ 2147483647 w 411"/>
                  <a:gd name="T1" fmla="*/ 2147483647 h 553"/>
                  <a:gd name="T2" fmla="*/ 2147483647 w 411"/>
                  <a:gd name="T3" fmla="*/ 2147483647 h 553"/>
                  <a:gd name="T4" fmla="*/ 2147483647 w 411"/>
                  <a:gd name="T5" fmla="*/ 2147483647 h 553"/>
                  <a:gd name="T6" fmla="*/ 2147483647 w 411"/>
                  <a:gd name="T7" fmla="*/ 2147483647 h 553"/>
                  <a:gd name="T8" fmla="*/ 2147483647 w 411"/>
                  <a:gd name="T9" fmla="*/ 2147483647 h 553"/>
                  <a:gd name="T10" fmla="*/ 2147483647 w 411"/>
                  <a:gd name="T11" fmla="*/ 2147483647 h 553"/>
                  <a:gd name="T12" fmla="*/ 2147483647 w 411"/>
                  <a:gd name="T13" fmla="*/ 2147483647 h 553"/>
                  <a:gd name="T14" fmla="*/ 2147483647 w 411"/>
                  <a:gd name="T15" fmla="*/ 2147483647 h 553"/>
                  <a:gd name="T16" fmla="*/ 2147483647 w 411"/>
                  <a:gd name="T17" fmla="*/ 2013191870 h 553"/>
                  <a:gd name="T18" fmla="*/ 2147483647 w 411"/>
                  <a:gd name="T19" fmla="*/ 1923460209 h 553"/>
                  <a:gd name="T20" fmla="*/ 2147483647 w 411"/>
                  <a:gd name="T21" fmla="*/ 1765474757 h 553"/>
                  <a:gd name="T22" fmla="*/ 2147483647 w 411"/>
                  <a:gd name="T23" fmla="*/ 1655630827 h 553"/>
                  <a:gd name="T24" fmla="*/ 2147483647 w 411"/>
                  <a:gd name="T25" fmla="*/ 1363583952 h 553"/>
                  <a:gd name="T26" fmla="*/ 2147483647 w 411"/>
                  <a:gd name="T27" fmla="*/ 1292871199 h 553"/>
                  <a:gd name="T28" fmla="*/ 2147483647 w 411"/>
                  <a:gd name="T29" fmla="*/ 1085847730 h 553"/>
                  <a:gd name="T30" fmla="*/ 2147483647 w 411"/>
                  <a:gd name="T31" fmla="*/ 888063668 h 553"/>
                  <a:gd name="T32" fmla="*/ 2147483647 w 411"/>
                  <a:gd name="T33" fmla="*/ 391759475 h 553"/>
                  <a:gd name="T34" fmla="*/ 2147483647 w 411"/>
                  <a:gd name="T35" fmla="*/ 81624425 h 553"/>
                  <a:gd name="T36" fmla="*/ 2147483647 w 411"/>
                  <a:gd name="T37" fmla="*/ 168637435 h 553"/>
                  <a:gd name="T38" fmla="*/ 2147483647 w 411"/>
                  <a:gd name="T39" fmla="*/ 525239823 h 553"/>
                  <a:gd name="T40" fmla="*/ 2147483647 w 411"/>
                  <a:gd name="T41" fmla="*/ 846599404 h 553"/>
                  <a:gd name="T42" fmla="*/ 2138939281 w 411"/>
                  <a:gd name="T43" fmla="*/ 1000900800 h 553"/>
                  <a:gd name="T44" fmla="*/ 1987420719 w 411"/>
                  <a:gd name="T45" fmla="*/ 1058732539 h 553"/>
                  <a:gd name="T46" fmla="*/ 1987420719 w 411"/>
                  <a:gd name="T47" fmla="*/ 1000900800 h 553"/>
                  <a:gd name="T48" fmla="*/ 1665910126 w 411"/>
                  <a:gd name="T49" fmla="*/ 856826787 h 553"/>
                  <a:gd name="T50" fmla="*/ 1557120291 w 411"/>
                  <a:gd name="T51" fmla="*/ 885358809 h 553"/>
                  <a:gd name="T52" fmla="*/ 1339934007 w 411"/>
                  <a:gd name="T53" fmla="*/ 937882553 h 553"/>
                  <a:gd name="T54" fmla="*/ 1178687433 w 411"/>
                  <a:gd name="T55" fmla="*/ 987905621 h 553"/>
                  <a:gd name="T56" fmla="*/ 1120515868 w 411"/>
                  <a:gd name="T57" fmla="*/ 1036784830 h 553"/>
                  <a:gd name="T58" fmla="*/ 820469349 w 411"/>
                  <a:gd name="T59" fmla="*/ 1156501204 h 553"/>
                  <a:gd name="T60" fmla="*/ 769388915 w 411"/>
                  <a:gd name="T61" fmla="*/ 1156501204 h 553"/>
                  <a:gd name="T62" fmla="*/ 725827381 w 411"/>
                  <a:gd name="T63" fmla="*/ 1246707826 h 553"/>
                  <a:gd name="T64" fmla="*/ 531751495 w 411"/>
                  <a:gd name="T65" fmla="*/ 1431410350 h 553"/>
                  <a:gd name="T66" fmla="*/ 282181414 w 411"/>
                  <a:gd name="T67" fmla="*/ 1733669241 h 553"/>
                  <a:gd name="T68" fmla="*/ 160498969 w 411"/>
                  <a:gd name="T69" fmla="*/ 2107904396 h 553"/>
                  <a:gd name="T70" fmla="*/ 187036387 w 411"/>
                  <a:gd name="T71" fmla="*/ 2147483647 h 553"/>
                  <a:gd name="T72" fmla="*/ 76069946 w 411"/>
                  <a:gd name="T73" fmla="*/ 2147483647 h 553"/>
                  <a:gd name="T74" fmla="*/ 297939214 w 411"/>
                  <a:gd name="T75" fmla="*/ 2147483647 h 553"/>
                  <a:gd name="T76" fmla="*/ 440615244 w 411"/>
                  <a:gd name="T77" fmla="*/ 2147483647 h 553"/>
                  <a:gd name="T78" fmla="*/ 520173371 w 411"/>
                  <a:gd name="T79" fmla="*/ 2147483647 h 553"/>
                  <a:gd name="T80" fmla="*/ 804424605 w 411"/>
                  <a:gd name="T81" fmla="*/ 2147483647 h 553"/>
                  <a:gd name="T82" fmla="*/ 1185674483 w 411"/>
                  <a:gd name="T83" fmla="*/ 2147483647 h 553"/>
                  <a:gd name="T84" fmla="*/ 1428240866 w 411"/>
                  <a:gd name="T85" fmla="*/ 2147483647 h 553"/>
                  <a:gd name="T86" fmla="*/ 1533068824 w 411"/>
                  <a:gd name="T87" fmla="*/ 2147483647 h 553"/>
                  <a:gd name="T88" fmla="*/ 1877766237 w 411"/>
                  <a:gd name="T89" fmla="*/ 2147483647 h 553"/>
                  <a:gd name="T90" fmla="*/ 2147483647 w 411"/>
                  <a:gd name="T91" fmla="*/ 2147483647 h 553"/>
                  <a:gd name="T92" fmla="*/ 2147483647 w 411"/>
                  <a:gd name="T93" fmla="*/ 2147483647 h 553"/>
                  <a:gd name="T94" fmla="*/ 2147483647 w 411"/>
                  <a:gd name="T95" fmla="*/ 2147483647 h 553"/>
                  <a:gd name="T96" fmla="*/ 2147483647 w 411"/>
                  <a:gd name="T97" fmla="*/ 2147483647 h 553"/>
                  <a:gd name="T98" fmla="*/ 2147483647 w 411"/>
                  <a:gd name="T99" fmla="*/ 2147483647 h 553"/>
                  <a:gd name="T100" fmla="*/ 2147483647 w 411"/>
                  <a:gd name="T101" fmla="*/ 2147483647 h 553"/>
                  <a:gd name="T102" fmla="*/ 2147483647 w 411"/>
                  <a:gd name="T103" fmla="*/ 2147483647 h 553"/>
                  <a:gd name="T104" fmla="*/ 2147483647 w 411"/>
                  <a:gd name="T105" fmla="*/ 2147483647 h 553"/>
                  <a:gd name="T106" fmla="*/ 2147483647 w 411"/>
                  <a:gd name="T107" fmla="*/ 2147483647 h 553"/>
                  <a:gd name="T108" fmla="*/ 2147483647 w 411"/>
                  <a:gd name="T109" fmla="*/ 2147483647 h 553"/>
                  <a:gd name="T110" fmla="*/ 2147483647 w 411"/>
                  <a:gd name="T111" fmla="*/ 2147483647 h 553"/>
                  <a:gd name="T112" fmla="*/ 2147483647 w 411"/>
                  <a:gd name="T113" fmla="*/ 2147483647 h 553"/>
                  <a:gd name="T114" fmla="*/ 2147483647 w 411"/>
                  <a:gd name="T115" fmla="*/ 2147483647 h 55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11"/>
                  <a:gd name="T175" fmla="*/ 0 h 553"/>
                  <a:gd name="T176" fmla="*/ 411 w 411"/>
                  <a:gd name="T177" fmla="*/ 553 h 55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11" h="553">
                    <a:moveTo>
                      <a:pt x="401" y="363"/>
                    </a:moveTo>
                    <a:cubicBezTo>
                      <a:pt x="403" y="362"/>
                      <a:pt x="406" y="360"/>
                      <a:pt x="407" y="357"/>
                    </a:cubicBezTo>
                    <a:cubicBezTo>
                      <a:pt x="411" y="344"/>
                      <a:pt x="401" y="343"/>
                      <a:pt x="391" y="342"/>
                    </a:cubicBezTo>
                    <a:cubicBezTo>
                      <a:pt x="395" y="333"/>
                      <a:pt x="398" y="323"/>
                      <a:pt x="395" y="315"/>
                    </a:cubicBezTo>
                    <a:cubicBezTo>
                      <a:pt x="389" y="300"/>
                      <a:pt x="371" y="295"/>
                      <a:pt x="361" y="283"/>
                    </a:cubicBezTo>
                    <a:cubicBezTo>
                      <a:pt x="355" y="277"/>
                      <a:pt x="364" y="262"/>
                      <a:pt x="365" y="255"/>
                    </a:cubicBezTo>
                    <a:cubicBezTo>
                      <a:pt x="366" y="248"/>
                      <a:pt x="364" y="238"/>
                      <a:pt x="362" y="231"/>
                    </a:cubicBezTo>
                    <a:cubicBezTo>
                      <a:pt x="355" y="212"/>
                      <a:pt x="339" y="207"/>
                      <a:pt x="324" y="197"/>
                    </a:cubicBezTo>
                    <a:cubicBezTo>
                      <a:pt x="314" y="190"/>
                      <a:pt x="313" y="181"/>
                      <a:pt x="309" y="171"/>
                    </a:cubicBezTo>
                    <a:cubicBezTo>
                      <a:pt x="308" y="168"/>
                      <a:pt x="306" y="164"/>
                      <a:pt x="302" y="163"/>
                    </a:cubicBezTo>
                    <a:cubicBezTo>
                      <a:pt x="298" y="162"/>
                      <a:pt x="275" y="159"/>
                      <a:pt x="291" y="150"/>
                    </a:cubicBezTo>
                    <a:cubicBezTo>
                      <a:pt x="296" y="146"/>
                      <a:pt x="300" y="147"/>
                      <a:pt x="304" y="141"/>
                    </a:cubicBezTo>
                    <a:cubicBezTo>
                      <a:pt x="310" y="131"/>
                      <a:pt x="302" y="121"/>
                      <a:pt x="294" y="116"/>
                    </a:cubicBezTo>
                    <a:cubicBezTo>
                      <a:pt x="291" y="113"/>
                      <a:pt x="286" y="111"/>
                      <a:pt x="283" y="110"/>
                    </a:cubicBezTo>
                    <a:cubicBezTo>
                      <a:pt x="275" y="106"/>
                      <a:pt x="279" y="96"/>
                      <a:pt x="286" y="92"/>
                    </a:cubicBezTo>
                    <a:cubicBezTo>
                      <a:pt x="292" y="89"/>
                      <a:pt x="293" y="81"/>
                      <a:pt x="297" y="76"/>
                    </a:cubicBezTo>
                    <a:cubicBezTo>
                      <a:pt x="307" y="62"/>
                      <a:pt x="326" y="50"/>
                      <a:pt x="328" y="33"/>
                    </a:cubicBezTo>
                    <a:cubicBezTo>
                      <a:pt x="330" y="19"/>
                      <a:pt x="310" y="12"/>
                      <a:pt x="302" y="7"/>
                    </a:cubicBezTo>
                    <a:cubicBezTo>
                      <a:pt x="291" y="0"/>
                      <a:pt x="284" y="5"/>
                      <a:pt x="277" y="14"/>
                    </a:cubicBezTo>
                    <a:cubicBezTo>
                      <a:pt x="270" y="24"/>
                      <a:pt x="265" y="35"/>
                      <a:pt x="258" y="45"/>
                    </a:cubicBezTo>
                    <a:cubicBezTo>
                      <a:pt x="250" y="55"/>
                      <a:pt x="240" y="64"/>
                      <a:pt x="230" y="72"/>
                    </a:cubicBezTo>
                    <a:cubicBezTo>
                      <a:pt x="220" y="81"/>
                      <a:pt x="210" y="83"/>
                      <a:pt x="198" y="85"/>
                    </a:cubicBezTo>
                    <a:cubicBezTo>
                      <a:pt x="194" y="85"/>
                      <a:pt x="185" y="85"/>
                      <a:pt x="184" y="90"/>
                    </a:cubicBezTo>
                    <a:cubicBezTo>
                      <a:pt x="184" y="88"/>
                      <a:pt x="184" y="86"/>
                      <a:pt x="184" y="85"/>
                    </a:cubicBezTo>
                    <a:cubicBezTo>
                      <a:pt x="178" y="73"/>
                      <a:pt x="165" y="76"/>
                      <a:pt x="154" y="73"/>
                    </a:cubicBezTo>
                    <a:cubicBezTo>
                      <a:pt x="151" y="72"/>
                      <a:pt x="146" y="72"/>
                      <a:pt x="144" y="75"/>
                    </a:cubicBezTo>
                    <a:cubicBezTo>
                      <a:pt x="137" y="80"/>
                      <a:pt x="134" y="81"/>
                      <a:pt x="124" y="80"/>
                    </a:cubicBezTo>
                    <a:cubicBezTo>
                      <a:pt x="119" y="80"/>
                      <a:pt x="113" y="80"/>
                      <a:pt x="109" y="84"/>
                    </a:cubicBezTo>
                    <a:cubicBezTo>
                      <a:pt x="107" y="85"/>
                      <a:pt x="105" y="86"/>
                      <a:pt x="104" y="88"/>
                    </a:cubicBezTo>
                    <a:cubicBezTo>
                      <a:pt x="96" y="97"/>
                      <a:pt x="87" y="98"/>
                      <a:pt x="76" y="98"/>
                    </a:cubicBezTo>
                    <a:cubicBezTo>
                      <a:pt x="74" y="98"/>
                      <a:pt x="72" y="98"/>
                      <a:pt x="71" y="98"/>
                    </a:cubicBezTo>
                    <a:cubicBezTo>
                      <a:pt x="70" y="101"/>
                      <a:pt x="69" y="104"/>
                      <a:pt x="67" y="106"/>
                    </a:cubicBezTo>
                    <a:cubicBezTo>
                      <a:pt x="61" y="112"/>
                      <a:pt x="54" y="116"/>
                      <a:pt x="49" y="122"/>
                    </a:cubicBezTo>
                    <a:cubicBezTo>
                      <a:pt x="41" y="130"/>
                      <a:pt x="33" y="138"/>
                      <a:pt x="26" y="147"/>
                    </a:cubicBezTo>
                    <a:cubicBezTo>
                      <a:pt x="18" y="157"/>
                      <a:pt x="19" y="167"/>
                      <a:pt x="15" y="179"/>
                    </a:cubicBezTo>
                    <a:cubicBezTo>
                      <a:pt x="12" y="184"/>
                      <a:pt x="13" y="189"/>
                      <a:pt x="17" y="193"/>
                    </a:cubicBezTo>
                    <a:cubicBezTo>
                      <a:pt x="26" y="207"/>
                      <a:pt x="12" y="221"/>
                      <a:pt x="7" y="233"/>
                    </a:cubicBezTo>
                    <a:cubicBezTo>
                      <a:pt x="0" y="251"/>
                      <a:pt x="14" y="262"/>
                      <a:pt x="27" y="273"/>
                    </a:cubicBezTo>
                    <a:cubicBezTo>
                      <a:pt x="37" y="281"/>
                      <a:pt x="41" y="285"/>
                      <a:pt x="41" y="299"/>
                    </a:cubicBezTo>
                    <a:cubicBezTo>
                      <a:pt x="41" y="305"/>
                      <a:pt x="44" y="310"/>
                      <a:pt x="48" y="314"/>
                    </a:cubicBezTo>
                    <a:cubicBezTo>
                      <a:pt x="70" y="332"/>
                      <a:pt x="69" y="361"/>
                      <a:pt x="75" y="387"/>
                    </a:cubicBezTo>
                    <a:cubicBezTo>
                      <a:pt x="79" y="406"/>
                      <a:pt x="97" y="427"/>
                      <a:pt x="110" y="441"/>
                    </a:cubicBezTo>
                    <a:cubicBezTo>
                      <a:pt x="116" y="447"/>
                      <a:pt x="123" y="451"/>
                      <a:pt x="132" y="454"/>
                    </a:cubicBezTo>
                    <a:cubicBezTo>
                      <a:pt x="151" y="461"/>
                      <a:pt x="139" y="482"/>
                      <a:pt x="142" y="497"/>
                    </a:cubicBezTo>
                    <a:cubicBezTo>
                      <a:pt x="145" y="512"/>
                      <a:pt x="159" y="527"/>
                      <a:pt x="174" y="533"/>
                    </a:cubicBezTo>
                    <a:cubicBezTo>
                      <a:pt x="195" y="541"/>
                      <a:pt x="223" y="513"/>
                      <a:pt x="238" y="538"/>
                    </a:cubicBezTo>
                    <a:cubicBezTo>
                      <a:pt x="243" y="545"/>
                      <a:pt x="248" y="550"/>
                      <a:pt x="255" y="553"/>
                    </a:cubicBezTo>
                    <a:cubicBezTo>
                      <a:pt x="261" y="544"/>
                      <a:pt x="266" y="534"/>
                      <a:pt x="272" y="525"/>
                    </a:cubicBezTo>
                    <a:cubicBezTo>
                      <a:pt x="276" y="517"/>
                      <a:pt x="278" y="508"/>
                      <a:pt x="285" y="501"/>
                    </a:cubicBezTo>
                    <a:cubicBezTo>
                      <a:pt x="290" y="497"/>
                      <a:pt x="291" y="488"/>
                      <a:pt x="291" y="483"/>
                    </a:cubicBezTo>
                    <a:cubicBezTo>
                      <a:pt x="291" y="477"/>
                      <a:pt x="283" y="451"/>
                      <a:pt x="294" y="449"/>
                    </a:cubicBezTo>
                    <a:cubicBezTo>
                      <a:pt x="304" y="448"/>
                      <a:pt x="312" y="444"/>
                      <a:pt x="321" y="439"/>
                    </a:cubicBezTo>
                    <a:cubicBezTo>
                      <a:pt x="327" y="435"/>
                      <a:pt x="338" y="418"/>
                      <a:pt x="343" y="423"/>
                    </a:cubicBezTo>
                    <a:cubicBezTo>
                      <a:pt x="349" y="428"/>
                      <a:pt x="356" y="427"/>
                      <a:pt x="362" y="426"/>
                    </a:cubicBezTo>
                    <a:cubicBezTo>
                      <a:pt x="369" y="426"/>
                      <a:pt x="372" y="417"/>
                      <a:pt x="376" y="413"/>
                    </a:cubicBezTo>
                    <a:cubicBezTo>
                      <a:pt x="386" y="403"/>
                      <a:pt x="400" y="401"/>
                      <a:pt x="407" y="389"/>
                    </a:cubicBezTo>
                    <a:cubicBezTo>
                      <a:pt x="410" y="385"/>
                      <a:pt x="410" y="375"/>
                      <a:pt x="406" y="371"/>
                    </a:cubicBezTo>
                    <a:cubicBezTo>
                      <a:pt x="405" y="370"/>
                      <a:pt x="395" y="366"/>
                      <a:pt x="401" y="363"/>
                    </a:cubicBezTo>
                    <a:close/>
                  </a:path>
                </a:pathLst>
              </a:custGeom>
              <a:solidFill>
                <a:srgbClr val="EAEAEA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6" name="Freeform 267"/>
              <p:cNvSpPr>
                <a:spLocks noEditPoints="1"/>
              </p:cNvSpPr>
              <p:nvPr/>
            </p:nvSpPr>
            <p:spPr bwMode="gray">
              <a:xfrm>
                <a:off x="634" y="2619"/>
                <a:ext cx="1716" cy="1160"/>
              </a:xfrm>
              <a:custGeom>
                <a:avLst/>
                <a:gdLst>
                  <a:gd name="T0" fmla="*/ 17667669 w 1017"/>
                  <a:gd name="T1" fmla="*/ 2147483647 h 686"/>
                  <a:gd name="T2" fmla="*/ 17667669 w 1017"/>
                  <a:gd name="T3" fmla="*/ 2147483647 h 686"/>
                  <a:gd name="T4" fmla="*/ 2147483647 w 1017"/>
                  <a:gd name="T5" fmla="*/ 2147483647 h 686"/>
                  <a:gd name="T6" fmla="*/ 2147483647 w 1017"/>
                  <a:gd name="T7" fmla="*/ 2147483647 h 686"/>
                  <a:gd name="T8" fmla="*/ 2147483647 w 1017"/>
                  <a:gd name="T9" fmla="*/ 2147483647 h 686"/>
                  <a:gd name="T10" fmla="*/ 2147483647 w 1017"/>
                  <a:gd name="T11" fmla="*/ 2147483647 h 686"/>
                  <a:gd name="T12" fmla="*/ 2147483647 w 1017"/>
                  <a:gd name="T13" fmla="*/ 2067848820 h 686"/>
                  <a:gd name="T14" fmla="*/ 2147483647 w 1017"/>
                  <a:gd name="T15" fmla="*/ 1697140675 h 686"/>
                  <a:gd name="T16" fmla="*/ 2147483647 w 1017"/>
                  <a:gd name="T17" fmla="*/ 1548380451 h 686"/>
                  <a:gd name="T18" fmla="*/ 2147483647 w 1017"/>
                  <a:gd name="T19" fmla="*/ 1143025930 h 686"/>
                  <a:gd name="T20" fmla="*/ 2147483647 w 1017"/>
                  <a:gd name="T21" fmla="*/ 1452521803 h 686"/>
                  <a:gd name="T22" fmla="*/ 2147483647 w 1017"/>
                  <a:gd name="T23" fmla="*/ 1757749784 h 686"/>
                  <a:gd name="T24" fmla="*/ 2147483647 w 1017"/>
                  <a:gd name="T25" fmla="*/ 1062935531 h 686"/>
                  <a:gd name="T26" fmla="*/ 2147483647 w 1017"/>
                  <a:gd name="T27" fmla="*/ 441466533 h 686"/>
                  <a:gd name="T28" fmla="*/ 2147483647 w 1017"/>
                  <a:gd name="T29" fmla="*/ 375699155 h 686"/>
                  <a:gd name="T30" fmla="*/ 2147483647 w 1017"/>
                  <a:gd name="T31" fmla="*/ 578820461 h 686"/>
                  <a:gd name="T32" fmla="*/ 2147483647 w 1017"/>
                  <a:gd name="T33" fmla="*/ 858991737 h 686"/>
                  <a:gd name="T34" fmla="*/ 2147483647 w 1017"/>
                  <a:gd name="T35" fmla="*/ 919592793 h 686"/>
                  <a:gd name="T36" fmla="*/ 2147483647 w 1017"/>
                  <a:gd name="T37" fmla="*/ 717087185 h 686"/>
                  <a:gd name="T38" fmla="*/ 2147483647 w 1017"/>
                  <a:gd name="T39" fmla="*/ 1130857991 h 686"/>
                  <a:gd name="T40" fmla="*/ 2147483647 w 1017"/>
                  <a:gd name="T41" fmla="*/ 1584653684 h 686"/>
                  <a:gd name="T42" fmla="*/ 2147483647 w 1017"/>
                  <a:gd name="T43" fmla="*/ 1947943802 h 686"/>
                  <a:gd name="T44" fmla="*/ 2147483647 w 1017"/>
                  <a:gd name="T45" fmla="*/ 2147483647 h 686"/>
                  <a:gd name="T46" fmla="*/ 2147483647 w 1017"/>
                  <a:gd name="T47" fmla="*/ 2147483647 h 686"/>
                  <a:gd name="T48" fmla="*/ 1621354617 w 1017"/>
                  <a:gd name="T49" fmla="*/ 2147483647 h 686"/>
                  <a:gd name="T50" fmla="*/ 1636021804 w 1017"/>
                  <a:gd name="T51" fmla="*/ 2147483647 h 686"/>
                  <a:gd name="T52" fmla="*/ 1702962893 w 1017"/>
                  <a:gd name="T53" fmla="*/ 2147483647 h 686"/>
                  <a:gd name="T54" fmla="*/ 1201638307 w 1017"/>
                  <a:gd name="T55" fmla="*/ 2147483647 h 686"/>
                  <a:gd name="T56" fmla="*/ 751770048 w 1017"/>
                  <a:gd name="T57" fmla="*/ 2147483647 h 686"/>
                  <a:gd name="T58" fmla="*/ 418398748 w 1017"/>
                  <a:gd name="T59" fmla="*/ 2147483647 h 686"/>
                  <a:gd name="T60" fmla="*/ 210097306 w 1017"/>
                  <a:gd name="T61" fmla="*/ 2147483647 h 686"/>
                  <a:gd name="T62" fmla="*/ 372236995 w 1017"/>
                  <a:gd name="T63" fmla="*/ 2147483647 h 686"/>
                  <a:gd name="T64" fmla="*/ 1321587969 w 1017"/>
                  <a:gd name="T65" fmla="*/ 2147483647 h 686"/>
                  <a:gd name="T66" fmla="*/ 1768261175 w 1017"/>
                  <a:gd name="T67" fmla="*/ 2147483647 h 686"/>
                  <a:gd name="T68" fmla="*/ 2147483647 w 1017"/>
                  <a:gd name="T69" fmla="*/ 2147483647 h 686"/>
                  <a:gd name="T70" fmla="*/ 2147483647 w 1017"/>
                  <a:gd name="T71" fmla="*/ 2147483647 h 686"/>
                  <a:gd name="T72" fmla="*/ 2147483647 w 1017"/>
                  <a:gd name="T73" fmla="*/ 2147483647 h 686"/>
                  <a:gd name="T74" fmla="*/ 2147483647 w 1017"/>
                  <a:gd name="T75" fmla="*/ 2147483647 h 686"/>
                  <a:gd name="T76" fmla="*/ 2147483647 w 1017"/>
                  <a:gd name="T77" fmla="*/ 2147483647 h 686"/>
                  <a:gd name="T78" fmla="*/ 2147483647 w 1017"/>
                  <a:gd name="T79" fmla="*/ 2147483647 h 686"/>
                  <a:gd name="T80" fmla="*/ 2147483647 w 1017"/>
                  <a:gd name="T81" fmla="*/ 2147483647 h 686"/>
                  <a:gd name="T82" fmla="*/ 2147483647 w 1017"/>
                  <a:gd name="T83" fmla="*/ 2147483647 h 686"/>
                  <a:gd name="T84" fmla="*/ 2147483647 w 1017"/>
                  <a:gd name="T85" fmla="*/ 2147483647 h 686"/>
                  <a:gd name="T86" fmla="*/ 2147483647 w 1017"/>
                  <a:gd name="T87" fmla="*/ 2147483647 h 686"/>
                  <a:gd name="T88" fmla="*/ 2147483647 w 1017"/>
                  <a:gd name="T89" fmla="*/ 2147483647 h 686"/>
                  <a:gd name="T90" fmla="*/ 2147483647 w 1017"/>
                  <a:gd name="T91" fmla="*/ 2147483647 h 686"/>
                  <a:gd name="T92" fmla="*/ 2147483647 w 1017"/>
                  <a:gd name="T93" fmla="*/ 2147483647 h 686"/>
                  <a:gd name="T94" fmla="*/ 2147483647 w 1017"/>
                  <a:gd name="T95" fmla="*/ 2147483647 h 686"/>
                  <a:gd name="T96" fmla="*/ 2147483647 w 1017"/>
                  <a:gd name="T97" fmla="*/ 2147483647 h 686"/>
                  <a:gd name="T98" fmla="*/ 2147483647 w 1017"/>
                  <a:gd name="T99" fmla="*/ 2147483647 h 686"/>
                  <a:gd name="T100" fmla="*/ 2147483647 w 1017"/>
                  <a:gd name="T101" fmla="*/ 2147483647 h 6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17"/>
                  <a:gd name="T154" fmla="*/ 0 h 686"/>
                  <a:gd name="T155" fmla="*/ 1017 w 1017"/>
                  <a:gd name="T156" fmla="*/ 686 h 6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17" h="686">
                    <a:moveTo>
                      <a:pt x="2" y="462"/>
                    </a:moveTo>
                    <a:cubicBezTo>
                      <a:pt x="2" y="462"/>
                      <a:pt x="2" y="462"/>
                      <a:pt x="2" y="462"/>
                    </a:cubicBezTo>
                    <a:cubicBezTo>
                      <a:pt x="1" y="462"/>
                      <a:pt x="0" y="461"/>
                      <a:pt x="0" y="461"/>
                    </a:cubicBezTo>
                    <a:cubicBezTo>
                      <a:pt x="0" y="461"/>
                      <a:pt x="1" y="462"/>
                      <a:pt x="2" y="462"/>
                    </a:cubicBezTo>
                    <a:close/>
                    <a:moveTo>
                      <a:pt x="996" y="263"/>
                    </a:moveTo>
                    <a:cubicBezTo>
                      <a:pt x="992" y="261"/>
                      <a:pt x="988" y="262"/>
                      <a:pt x="985" y="265"/>
                    </a:cubicBezTo>
                    <a:cubicBezTo>
                      <a:pt x="976" y="273"/>
                      <a:pt x="971" y="271"/>
                      <a:pt x="959" y="272"/>
                    </a:cubicBezTo>
                    <a:cubicBezTo>
                      <a:pt x="951" y="272"/>
                      <a:pt x="944" y="277"/>
                      <a:pt x="937" y="279"/>
                    </a:cubicBezTo>
                    <a:cubicBezTo>
                      <a:pt x="925" y="285"/>
                      <a:pt x="922" y="298"/>
                      <a:pt x="907" y="284"/>
                    </a:cubicBezTo>
                    <a:cubicBezTo>
                      <a:pt x="899" y="276"/>
                      <a:pt x="882" y="278"/>
                      <a:pt x="874" y="284"/>
                    </a:cubicBezTo>
                    <a:cubicBezTo>
                      <a:pt x="857" y="299"/>
                      <a:pt x="861" y="262"/>
                      <a:pt x="861" y="255"/>
                    </a:cubicBezTo>
                    <a:cubicBezTo>
                      <a:pt x="861" y="242"/>
                      <a:pt x="861" y="237"/>
                      <a:pt x="870" y="227"/>
                    </a:cubicBezTo>
                    <a:cubicBezTo>
                      <a:pt x="876" y="221"/>
                      <a:pt x="888" y="214"/>
                      <a:pt x="889" y="204"/>
                    </a:cubicBezTo>
                    <a:cubicBezTo>
                      <a:pt x="889" y="194"/>
                      <a:pt x="890" y="185"/>
                      <a:pt x="886" y="175"/>
                    </a:cubicBezTo>
                    <a:cubicBezTo>
                      <a:pt x="884" y="169"/>
                      <a:pt x="875" y="167"/>
                      <a:pt x="871" y="161"/>
                    </a:cubicBezTo>
                    <a:cubicBezTo>
                      <a:pt x="868" y="157"/>
                      <a:pt x="861" y="148"/>
                      <a:pt x="866" y="144"/>
                    </a:cubicBezTo>
                    <a:cubicBezTo>
                      <a:pt x="868" y="142"/>
                      <a:pt x="868" y="139"/>
                      <a:pt x="869" y="137"/>
                    </a:cubicBezTo>
                    <a:cubicBezTo>
                      <a:pt x="869" y="134"/>
                      <a:pt x="867" y="132"/>
                      <a:pt x="865" y="131"/>
                    </a:cubicBezTo>
                    <a:cubicBezTo>
                      <a:pt x="857" y="127"/>
                      <a:pt x="853" y="119"/>
                      <a:pt x="846" y="113"/>
                    </a:cubicBezTo>
                    <a:cubicBezTo>
                      <a:pt x="840" y="107"/>
                      <a:pt x="831" y="104"/>
                      <a:pt x="826" y="97"/>
                    </a:cubicBezTo>
                    <a:cubicBezTo>
                      <a:pt x="820" y="89"/>
                      <a:pt x="809" y="85"/>
                      <a:pt x="800" y="88"/>
                    </a:cubicBezTo>
                    <a:cubicBezTo>
                      <a:pt x="789" y="91"/>
                      <a:pt x="777" y="114"/>
                      <a:pt x="770" y="123"/>
                    </a:cubicBezTo>
                    <a:cubicBezTo>
                      <a:pt x="764" y="132"/>
                      <a:pt x="767" y="140"/>
                      <a:pt x="753" y="141"/>
                    </a:cubicBezTo>
                    <a:cubicBezTo>
                      <a:pt x="743" y="142"/>
                      <a:pt x="737" y="143"/>
                      <a:pt x="730" y="149"/>
                    </a:cubicBezTo>
                    <a:cubicBezTo>
                      <a:pt x="715" y="160"/>
                      <a:pt x="695" y="152"/>
                      <a:pt x="690" y="135"/>
                    </a:cubicBezTo>
                    <a:cubicBezTo>
                      <a:pt x="687" y="120"/>
                      <a:pt x="688" y="105"/>
                      <a:pt x="688" y="90"/>
                    </a:cubicBezTo>
                    <a:cubicBezTo>
                      <a:pt x="688" y="80"/>
                      <a:pt x="698" y="72"/>
                      <a:pt x="701" y="64"/>
                    </a:cubicBezTo>
                    <a:cubicBezTo>
                      <a:pt x="704" y="56"/>
                      <a:pt x="704" y="44"/>
                      <a:pt x="702" y="37"/>
                    </a:cubicBezTo>
                    <a:cubicBezTo>
                      <a:pt x="698" y="6"/>
                      <a:pt x="661" y="0"/>
                      <a:pt x="638" y="17"/>
                    </a:cubicBezTo>
                    <a:cubicBezTo>
                      <a:pt x="631" y="22"/>
                      <a:pt x="623" y="27"/>
                      <a:pt x="615" y="32"/>
                    </a:cubicBezTo>
                    <a:cubicBezTo>
                      <a:pt x="609" y="36"/>
                      <a:pt x="593" y="31"/>
                      <a:pt x="585" y="32"/>
                    </a:cubicBezTo>
                    <a:cubicBezTo>
                      <a:pt x="576" y="33"/>
                      <a:pt x="560" y="43"/>
                      <a:pt x="553" y="49"/>
                    </a:cubicBezTo>
                    <a:cubicBezTo>
                      <a:pt x="548" y="54"/>
                      <a:pt x="543" y="60"/>
                      <a:pt x="538" y="65"/>
                    </a:cubicBezTo>
                    <a:cubicBezTo>
                      <a:pt x="527" y="78"/>
                      <a:pt x="520" y="76"/>
                      <a:pt x="506" y="73"/>
                    </a:cubicBezTo>
                    <a:cubicBezTo>
                      <a:pt x="497" y="72"/>
                      <a:pt x="481" y="74"/>
                      <a:pt x="477" y="85"/>
                    </a:cubicBezTo>
                    <a:cubicBezTo>
                      <a:pt x="475" y="93"/>
                      <a:pt x="449" y="87"/>
                      <a:pt x="448" y="78"/>
                    </a:cubicBezTo>
                    <a:cubicBezTo>
                      <a:pt x="448" y="73"/>
                      <a:pt x="448" y="68"/>
                      <a:pt x="444" y="65"/>
                    </a:cubicBezTo>
                    <a:cubicBezTo>
                      <a:pt x="435" y="59"/>
                      <a:pt x="423" y="56"/>
                      <a:pt x="413" y="61"/>
                    </a:cubicBezTo>
                    <a:cubicBezTo>
                      <a:pt x="399" y="67"/>
                      <a:pt x="391" y="48"/>
                      <a:pt x="378" y="52"/>
                    </a:cubicBezTo>
                    <a:cubicBezTo>
                      <a:pt x="360" y="58"/>
                      <a:pt x="369" y="93"/>
                      <a:pt x="351" y="96"/>
                    </a:cubicBezTo>
                    <a:cubicBezTo>
                      <a:pt x="348" y="97"/>
                      <a:pt x="346" y="99"/>
                      <a:pt x="346" y="101"/>
                    </a:cubicBezTo>
                    <a:cubicBezTo>
                      <a:pt x="344" y="119"/>
                      <a:pt x="322" y="121"/>
                      <a:pt x="311" y="134"/>
                    </a:cubicBezTo>
                    <a:cubicBezTo>
                      <a:pt x="302" y="145"/>
                      <a:pt x="292" y="156"/>
                      <a:pt x="288" y="171"/>
                    </a:cubicBezTo>
                    <a:cubicBezTo>
                      <a:pt x="285" y="180"/>
                      <a:pt x="267" y="166"/>
                      <a:pt x="258" y="165"/>
                    </a:cubicBezTo>
                    <a:cubicBezTo>
                      <a:pt x="251" y="164"/>
                      <a:pt x="243" y="170"/>
                      <a:pt x="241" y="177"/>
                    </a:cubicBezTo>
                    <a:cubicBezTo>
                      <a:pt x="240" y="180"/>
                      <a:pt x="241" y="183"/>
                      <a:pt x="241" y="186"/>
                    </a:cubicBezTo>
                    <a:cubicBezTo>
                      <a:pt x="243" y="198"/>
                      <a:pt x="235" y="202"/>
                      <a:pt x="226" y="208"/>
                    </a:cubicBezTo>
                    <a:cubicBezTo>
                      <a:pt x="221" y="211"/>
                      <a:pt x="210" y="227"/>
                      <a:pt x="205" y="227"/>
                    </a:cubicBezTo>
                    <a:cubicBezTo>
                      <a:pt x="193" y="227"/>
                      <a:pt x="181" y="224"/>
                      <a:pt x="169" y="227"/>
                    </a:cubicBezTo>
                    <a:cubicBezTo>
                      <a:pt x="158" y="230"/>
                      <a:pt x="153" y="243"/>
                      <a:pt x="147" y="252"/>
                    </a:cubicBezTo>
                    <a:cubicBezTo>
                      <a:pt x="153" y="253"/>
                      <a:pt x="157" y="257"/>
                      <a:pt x="154" y="266"/>
                    </a:cubicBezTo>
                    <a:cubicBezTo>
                      <a:pt x="153" y="269"/>
                      <a:pt x="150" y="271"/>
                      <a:pt x="148" y="272"/>
                    </a:cubicBezTo>
                    <a:cubicBezTo>
                      <a:pt x="142" y="275"/>
                      <a:pt x="152" y="279"/>
                      <a:pt x="153" y="280"/>
                    </a:cubicBezTo>
                    <a:cubicBezTo>
                      <a:pt x="157" y="284"/>
                      <a:pt x="157" y="294"/>
                      <a:pt x="154" y="298"/>
                    </a:cubicBezTo>
                    <a:cubicBezTo>
                      <a:pt x="147" y="310"/>
                      <a:pt x="133" y="312"/>
                      <a:pt x="123" y="322"/>
                    </a:cubicBezTo>
                    <a:cubicBezTo>
                      <a:pt x="119" y="326"/>
                      <a:pt x="116" y="335"/>
                      <a:pt x="109" y="335"/>
                    </a:cubicBezTo>
                    <a:cubicBezTo>
                      <a:pt x="103" y="336"/>
                      <a:pt x="96" y="337"/>
                      <a:pt x="90" y="332"/>
                    </a:cubicBezTo>
                    <a:cubicBezTo>
                      <a:pt x="85" y="327"/>
                      <a:pt x="74" y="344"/>
                      <a:pt x="68" y="348"/>
                    </a:cubicBezTo>
                    <a:cubicBezTo>
                      <a:pt x="59" y="353"/>
                      <a:pt x="51" y="357"/>
                      <a:pt x="41" y="358"/>
                    </a:cubicBezTo>
                    <a:cubicBezTo>
                      <a:pt x="30" y="360"/>
                      <a:pt x="38" y="386"/>
                      <a:pt x="38" y="392"/>
                    </a:cubicBezTo>
                    <a:cubicBezTo>
                      <a:pt x="38" y="397"/>
                      <a:pt x="37" y="406"/>
                      <a:pt x="32" y="410"/>
                    </a:cubicBezTo>
                    <a:cubicBezTo>
                      <a:pt x="25" y="417"/>
                      <a:pt x="23" y="426"/>
                      <a:pt x="19" y="434"/>
                    </a:cubicBezTo>
                    <a:cubicBezTo>
                      <a:pt x="13" y="443"/>
                      <a:pt x="8" y="453"/>
                      <a:pt x="2" y="462"/>
                    </a:cubicBezTo>
                    <a:cubicBezTo>
                      <a:pt x="12" y="467"/>
                      <a:pt x="23" y="470"/>
                      <a:pt x="34" y="476"/>
                    </a:cubicBezTo>
                    <a:cubicBezTo>
                      <a:pt x="58" y="491"/>
                      <a:pt x="77" y="518"/>
                      <a:pt x="96" y="539"/>
                    </a:cubicBezTo>
                    <a:cubicBezTo>
                      <a:pt x="103" y="548"/>
                      <a:pt x="111" y="556"/>
                      <a:pt x="120" y="561"/>
                    </a:cubicBezTo>
                    <a:cubicBezTo>
                      <a:pt x="132" y="569"/>
                      <a:pt x="141" y="577"/>
                      <a:pt x="151" y="587"/>
                    </a:cubicBezTo>
                    <a:cubicBezTo>
                      <a:pt x="153" y="590"/>
                      <a:pt x="157" y="592"/>
                      <a:pt x="160" y="595"/>
                    </a:cubicBezTo>
                    <a:cubicBezTo>
                      <a:pt x="164" y="598"/>
                      <a:pt x="164" y="604"/>
                      <a:pt x="168" y="607"/>
                    </a:cubicBezTo>
                    <a:cubicBezTo>
                      <a:pt x="180" y="617"/>
                      <a:pt x="193" y="624"/>
                      <a:pt x="205" y="633"/>
                    </a:cubicBezTo>
                    <a:cubicBezTo>
                      <a:pt x="214" y="639"/>
                      <a:pt x="223" y="643"/>
                      <a:pt x="233" y="647"/>
                    </a:cubicBezTo>
                    <a:cubicBezTo>
                      <a:pt x="245" y="652"/>
                      <a:pt x="255" y="661"/>
                      <a:pt x="267" y="668"/>
                    </a:cubicBezTo>
                    <a:cubicBezTo>
                      <a:pt x="290" y="680"/>
                      <a:pt x="311" y="679"/>
                      <a:pt x="335" y="684"/>
                    </a:cubicBezTo>
                    <a:cubicBezTo>
                      <a:pt x="345" y="686"/>
                      <a:pt x="360" y="685"/>
                      <a:pt x="370" y="684"/>
                    </a:cubicBezTo>
                    <a:cubicBezTo>
                      <a:pt x="379" y="682"/>
                      <a:pt x="387" y="677"/>
                      <a:pt x="396" y="675"/>
                    </a:cubicBezTo>
                    <a:cubicBezTo>
                      <a:pt x="400" y="674"/>
                      <a:pt x="404" y="672"/>
                      <a:pt x="407" y="670"/>
                    </a:cubicBezTo>
                    <a:cubicBezTo>
                      <a:pt x="414" y="665"/>
                      <a:pt x="421" y="666"/>
                      <a:pt x="428" y="665"/>
                    </a:cubicBezTo>
                    <a:cubicBezTo>
                      <a:pt x="445" y="665"/>
                      <a:pt x="462" y="666"/>
                      <a:pt x="479" y="666"/>
                    </a:cubicBezTo>
                    <a:cubicBezTo>
                      <a:pt x="505" y="666"/>
                      <a:pt x="530" y="672"/>
                      <a:pt x="557" y="673"/>
                    </a:cubicBezTo>
                    <a:cubicBezTo>
                      <a:pt x="569" y="673"/>
                      <a:pt x="581" y="673"/>
                      <a:pt x="593" y="672"/>
                    </a:cubicBezTo>
                    <a:cubicBezTo>
                      <a:pt x="609" y="671"/>
                      <a:pt x="625" y="665"/>
                      <a:pt x="642" y="665"/>
                    </a:cubicBezTo>
                    <a:cubicBezTo>
                      <a:pt x="653" y="665"/>
                      <a:pt x="678" y="672"/>
                      <a:pt x="686" y="661"/>
                    </a:cubicBezTo>
                    <a:cubicBezTo>
                      <a:pt x="689" y="658"/>
                      <a:pt x="689" y="657"/>
                      <a:pt x="690" y="653"/>
                    </a:cubicBezTo>
                    <a:cubicBezTo>
                      <a:pt x="693" y="644"/>
                      <a:pt x="704" y="646"/>
                      <a:pt x="711" y="646"/>
                    </a:cubicBezTo>
                    <a:cubicBezTo>
                      <a:pt x="725" y="647"/>
                      <a:pt x="739" y="647"/>
                      <a:pt x="753" y="645"/>
                    </a:cubicBezTo>
                    <a:cubicBezTo>
                      <a:pt x="765" y="643"/>
                      <a:pt x="777" y="643"/>
                      <a:pt x="790" y="642"/>
                    </a:cubicBezTo>
                    <a:cubicBezTo>
                      <a:pt x="803" y="641"/>
                      <a:pt x="815" y="634"/>
                      <a:pt x="828" y="632"/>
                    </a:cubicBezTo>
                    <a:cubicBezTo>
                      <a:pt x="838" y="630"/>
                      <a:pt x="856" y="621"/>
                      <a:pt x="858" y="610"/>
                    </a:cubicBezTo>
                    <a:cubicBezTo>
                      <a:pt x="860" y="588"/>
                      <a:pt x="896" y="609"/>
                      <a:pt x="909" y="597"/>
                    </a:cubicBezTo>
                    <a:cubicBezTo>
                      <a:pt x="923" y="586"/>
                      <a:pt x="907" y="573"/>
                      <a:pt x="903" y="563"/>
                    </a:cubicBezTo>
                    <a:cubicBezTo>
                      <a:pt x="894" y="542"/>
                      <a:pt x="866" y="546"/>
                      <a:pt x="866" y="519"/>
                    </a:cubicBezTo>
                    <a:cubicBezTo>
                      <a:pt x="867" y="498"/>
                      <a:pt x="869" y="481"/>
                      <a:pt x="854" y="464"/>
                    </a:cubicBezTo>
                    <a:cubicBezTo>
                      <a:pt x="845" y="454"/>
                      <a:pt x="863" y="456"/>
                      <a:pt x="869" y="454"/>
                    </a:cubicBezTo>
                    <a:cubicBezTo>
                      <a:pt x="875" y="453"/>
                      <a:pt x="878" y="448"/>
                      <a:pt x="881" y="443"/>
                    </a:cubicBezTo>
                    <a:cubicBezTo>
                      <a:pt x="886" y="434"/>
                      <a:pt x="885" y="424"/>
                      <a:pt x="885" y="415"/>
                    </a:cubicBezTo>
                    <a:cubicBezTo>
                      <a:pt x="885" y="392"/>
                      <a:pt x="903" y="402"/>
                      <a:pt x="916" y="401"/>
                    </a:cubicBezTo>
                    <a:cubicBezTo>
                      <a:pt x="924" y="400"/>
                      <a:pt x="930" y="395"/>
                      <a:pt x="937" y="391"/>
                    </a:cubicBezTo>
                    <a:cubicBezTo>
                      <a:pt x="952" y="383"/>
                      <a:pt x="960" y="383"/>
                      <a:pt x="976" y="381"/>
                    </a:cubicBezTo>
                    <a:cubicBezTo>
                      <a:pt x="978" y="381"/>
                      <a:pt x="980" y="381"/>
                      <a:pt x="982" y="380"/>
                    </a:cubicBezTo>
                    <a:cubicBezTo>
                      <a:pt x="982" y="372"/>
                      <a:pt x="983" y="364"/>
                      <a:pt x="986" y="356"/>
                    </a:cubicBezTo>
                    <a:cubicBezTo>
                      <a:pt x="989" y="344"/>
                      <a:pt x="995" y="339"/>
                      <a:pt x="1002" y="329"/>
                    </a:cubicBezTo>
                    <a:cubicBezTo>
                      <a:pt x="1008" y="323"/>
                      <a:pt x="1012" y="316"/>
                      <a:pt x="1013" y="308"/>
                    </a:cubicBezTo>
                    <a:cubicBezTo>
                      <a:pt x="1017" y="289"/>
                      <a:pt x="1013" y="273"/>
                      <a:pt x="996" y="263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7" name="Freeform 268"/>
              <p:cNvSpPr>
                <a:spLocks/>
              </p:cNvSpPr>
              <p:nvPr/>
            </p:nvSpPr>
            <p:spPr bwMode="gray">
              <a:xfrm>
                <a:off x="1746" y="1974"/>
                <a:ext cx="2251" cy="1293"/>
              </a:xfrm>
              <a:custGeom>
                <a:avLst/>
                <a:gdLst>
                  <a:gd name="T0" fmla="*/ 2147483647 w 1334"/>
                  <a:gd name="T1" fmla="*/ 2147483647 h 764"/>
                  <a:gd name="T2" fmla="*/ 2147483647 w 1334"/>
                  <a:gd name="T3" fmla="*/ 2147483647 h 764"/>
                  <a:gd name="T4" fmla="*/ 2147483647 w 1334"/>
                  <a:gd name="T5" fmla="*/ 1711570276 h 764"/>
                  <a:gd name="T6" fmla="*/ 2147483647 w 1334"/>
                  <a:gd name="T7" fmla="*/ 898178534 h 764"/>
                  <a:gd name="T8" fmla="*/ 2147483647 w 1334"/>
                  <a:gd name="T9" fmla="*/ 102182657 h 764"/>
                  <a:gd name="T10" fmla="*/ 2147483647 w 1334"/>
                  <a:gd name="T11" fmla="*/ 570141709 h 764"/>
                  <a:gd name="T12" fmla="*/ 2147483647 w 1334"/>
                  <a:gd name="T13" fmla="*/ 177428992 h 764"/>
                  <a:gd name="T14" fmla="*/ 2147483647 w 1334"/>
                  <a:gd name="T15" fmla="*/ 313582972 h 764"/>
                  <a:gd name="T16" fmla="*/ 2147483647 w 1334"/>
                  <a:gd name="T17" fmla="*/ 228103813 h 764"/>
                  <a:gd name="T18" fmla="*/ 2147483647 w 1334"/>
                  <a:gd name="T19" fmla="*/ 292676091 h 764"/>
                  <a:gd name="T20" fmla="*/ 2147483647 w 1334"/>
                  <a:gd name="T21" fmla="*/ 422569197 h 764"/>
                  <a:gd name="T22" fmla="*/ 2147483647 w 1334"/>
                  <a:gd name="T23" fmla="*/ 60377075 h 764"/>
                  <a:gd name="T24" fmla="*/ 2147483647 w 1334"/>
                  <a:gd name="T25" fmla="*/ 267343148 h 764"/>
                  <a:gd name="T26" fmla="*/ 2147483647 w 1334"/>
                  <a:gd name="T27" fmla="*/ 910624664 h 764"/>
                  <a:gd name="T28" fmla="*/ 2147483647 w 1334"/>
                  <a:gd name="T29" fmla="*/ 888095657 h 764"/>
                  <a:gd name="T30" fmla="*/ 2147483647 w 1334"/>
                  <a:gd name="T31" fmla="*/ 1118506724 h 764"/>
                  <a:gd name="T32" fmla="*/ 2147483647 w 1334"/>
                  <a:gd name="T33" fmla="*/ 2147483647 h 764"/>
                  <a:gd name="T34" fmla="*/ 2000588286 w 1334"/>
                  <a:gd name="T35" fmla="*/ 2147483647 h 764"/>
                  <a:gd name="T36" fmla="*/ 1017755392 w 1334"/>
                  <a:gd name="T37" fmla="*/ 2147483647 h 764"/>
                  <a:gd name="T38" fmla="*/ 220983846 w 1334"/>
                  <a:gd name="T39" fmla="*/ 2147483647 h 764"/>
                  <a:gd name="T40" fmla="*/ 464844807 w 1334"/>
                  <a:gd name="T41" fmla="*/ 2147483647 h 764"/>
                  <a:gd name="T42" fmla="*/ 784381842 w 1334"/>
                  <a:gd name="T43" fmla="*/ 2147483647 h 764"/>
                  <a:gd name="T44" fmla="*/ 1560684347 w 1334"/>
                  <a:gd name="T45" fmla="*/ 2147483647 h 764"/>
                  <a:gd name="T46" fmla="*/ 2147483647 w 1334"/>
                  <a:gd name="T47" fmla="*/ 2147483647 h 764"/>
                  <a:gd name="T48" fmla="*/ 2147483647 w 1334"/>
                  <a:gd name="T49" fmla="*/ 2147483647 h 764"/>
                  <a:gd name="T50" fmla="*/ 2147483647 w 1334"/>
                  <a:gd name="T51" fmla="*/ 2147483647 h 764"/>
                  <a:gd name="T52" fmla="*/ 2147483647 w 1334"/>
                  <a:gd name="T53" fmla="*/ 2147483647 h 764"/>
                  <a:gd name="T54" fmla="*/ 2147483647 w 1334"/>
                  <a:gd name="T55" fmla="*/ 2147483647 h 764"/>
                  <a:gd name="T56" fmla="*/ 2147483647 w 1334"/>
                  <a:gd name="T57" fmla="*/ 2147483647 h 764"/>
                  <a:gd name="T58" fmla="*/ 2147483647 w 1334"/>
                  <a:gd name="T59" fmla="*/ 2147483647 h 764"/>
                  <a:gd name="T60" fmla="*/ 2147483647 w 1334"/>
                  <a:gd name="T61" fmla="*/ 2147483647 h 764"/>
                  <a:gd name="T62" fmla="*/ 2147483647 w 1334"/>
                  <a:gd name="T63" fmla="*/ 2147483647 h 764"/>
                  <a:gd name="T64" fmla="*/ 2147483647 w 1334"/>
                  <a:gd name="T65" fmla="*/ 2147483647 h 764"/>
                  <a:gd name="T66" fmla="*/ 2147483647 w 1334"/>
                  <a:gd name="T67" fmla="*/ 2147483647 h 764"/>
                  <a:gd name="T68" fmla="*/ 2147483647 w 1334"/>
                  <a:gd name="T69" fmla="*/ 2147483647 h 764"/>
                  <a:gd name="T70" fmla="*/ 2147483647 w 1334"/>
                  <a:gd name="T71" fmla="*/ 2147483647 h 764"/>
                  <a:gd name="T72" fmla="*/ 2147483647 w 1334"/>
                  <a:gd name="T73" fmla="*/ 2147483647 h 764"/>
                  <a:gd name="T74" fmla="*/ 2147483647 w 1334"/>
                  <a:gd name="T75" fmla="*/ 2147483647 h 764"/>
                  <a:gd name="T76" fmla="*/ 2147483647 w 1334"/>
                  <a:gd name="T77" fmla="*/ 2147483647 h 764"/>
                  <a:gd name="T78" fmla="*/ 2147483647 w 1334"/>
                  <a:gd name="T79" fmla="*/ 2147483647 h 764"/>
                  <a:gd name="T80" fmla="*/ 2147483647 w 1334"/>
                  <a:gd name="T81" fmla="*/ 2147483647 h 764"/>
                  <a:gd name="T82" fmla="*/ 2147483647 w 1334"/>
                  <a:gd name="T83" fmla="*/ 2147483647 h 764"/>
                  <a:gd name="T84" fmla="*/ 2147483647 w 1334"/>
                  <a:gd name="T85" fmla="*/ 2147483647 h 764"/>
                  <a:gd name="T86" fmla="*/ 2147483647 w 1334"/>
                  <a:gd name="T87" fmla="*/ 2147483647 h 764"/>
                  <a:gd name="T88" fmla="*/ 2147483647 w 1334"/>
                  <a:gd name="T89" fmla="*/ 2147483647 h 764"/>
                  <a:gd name="T90" fmla="*/ 2147483647 w 1334"/>
                  <a:gd name="T91" fmla="*/ 2147483647 h 764"/>
                  <a:gd name="T92" fmla="*/ 2147483647 w 1334"/>
                  <a:gd name="T93" fmla="*/ 2147483647 h 76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334"/>
                  <a:gd name="T142" fmla="*/ 0 h 764"/>
                  <a:gd name="T143" fmla="*/ 1334 w 1334"/>
                  <a:gd name="T144" fmla="*/ 764 h 76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334" h="764">
                    <a:moveTo>
                      <a:pt x="1333" y="265"/>
                    </a:moveTo>
                    <a:cubicBezTo>
                      <a:pt x="1333" y="252"/>
                      <a:pt x="1331" y="227"/>
                      <a:pt x="1316" y="220"/>
                    </a:cubicBezTo>
                    <a:cubicBezTo>
                      <a:pt x="1314" y="220"/>
                      <a:pt x="1311" y="220"/>
                      <a:pt x="1309" y="220"/>
                    </a:cubicBezTo>
                    <a:cubicBezTo>
                      <a:pt x="1300" y="222"/>
                      <a:pt x="1291" y="221"/>
                      <a:pt x="1282" y="218"/>
                    </a:cubicBezTo>
                    <a:cubicBezTo>
                      <a:pt x="1269" y="214"/>
                      <a:pt x="1257" y="205"/>
                      <a:pt x="1246" y="197"/>
                    </a:cubicBezTo>
                    <a:cubicBezTo>
                      <a:pt x="1240" y="193"/>
                      <a:pt x="1232" y="190"/>
                      <a:pt x="1224" y="191"/>
                    </a:cubicBezTo>
                    <a:cubicBezTo>
                      <a:pt x="1199" y="193"/>
                      <a:pt x="1203" y="177"/>
                      <a:pt x="1203" y="160"/>
                    </a:cubicBezTo>
                    <a:cubicBezTo>
                      <a:pt x="1204" y="149"/>
                      <a:pt x="1201" y="140"/>
                      <a:pt x="1189" y="140"/>
                    </a:cubicBezTo>
                    <a:cubicBezTo>
                      <a:pt x="1178" y="141"/>
                      <a:pt x="1168" y="142"/>
                      <a:pt x="1158" y="141"/>
                    </a:cubicBezTo>
                    <a:cubicBezTo>
                      <a:pt x="1139" y="140"/>
                      <a:pt x="1145" y="120"/>
                      <a:pt x="1139" y="108"/>
                    </a:cubicBezTo>
                    <a:cubicBezTo>
                      <a:pt x="1129" y="90"/>
                      <a:pt x="1120" y="99"/>
                      <a:pt x="1105" y="101"/>
                    </a:cubicBezTo>
                    <a:cubicBezTo>
                      <a:pt x="1103" y="90"/>
                      <a:pt x="1100" y="80"/>
                      <a:pt x="1089" y="74"/>
                    </a:cubicBezTo>
                    <a:cubicBezTo>
                      <a:pt x="1079" y="69"/>
                      <a:pt x="1057" y="72"/>
                      <a:pt x="1054" y="58"/>
                    </a:cubicBezTo>
                    <a:cubicBezTo>
                      <a:pt x="1051" y="42"/>
                      <a:pt x="1044" y="4"/>
                      <a:pt x="1020" y="4"/>
                    </a:cubicBezTo>
                    <a:cubicBezTo>
                      <a:pt x="1017" y="4"/>
                      <a:pt x="1015" y="5"/>
                      <a:pt x="1014" y="8"/>
                    </a:cubicBezTo>
                    <a:cubicBezTo>
                      <a:pt x="1010" y="16"/>
                      <a:pt x="999" y="17"/>
                      <a:pt x="993" y="23"/>
                    </a:cubicBezTo>
                    <a:cubicBezTo>
                      <a:pt x="991" y="26"/>
                      <a:pt x="985" y="29"/>
                      <a:pt x="984" y="33"/>
                    </a:cubicBezTo>
                    <a:cubicBezTo>
                      <a:pt x="981" y="39"/>
                      <a:pt x="982" y="43"/>
                      <a:pt x="978" y="47"/>
                    </a:cubicBezTo>
                    <a:cubicBezTo>
                      <a:pt x="975" y="43"/>
                      <a:pt x="970" y="40"/>
                      <a:pt x="967" y="37"/>
                    </a:cubicBezTo>
                    <a:cubicBezTo>
                      <a:pt x="961" y="33"/>
                      <a:pt x="941" y="26"/>
                      <a:pt x="941" y="20"/>
                    </a:cubicBezTo>
                    <a:cubicBezTo>
                      <a:pt x="941" y="17"/>
                      <a:pt x="938" y="15"/>
                      <a:pt x="935" y="15"/>
                    </a:cubicBezTo>
                    <a:cubicBezTo>
                      <a:pt x="927" y="14"/>
                      <a:pt x="913" y="13"/>
                      <a:pt x="913" y="26"/>
                    </a:cubicBezTo>
                    <a:cubicBezTo>
                      <a:pt x="914" y="35"/>
                      <a:pt x="916" y="31"/>
                      <a:pt x="911" y="29"/>
                    </a:cubicBezTo>
                    <a:cubicBezTo>
                      <a:pt x="909" y="29"/>
                      <a:pt x="905" y="28"/>
                      <a:pt x="904" y="26"/>
                    </a:cubicBezTo>
                    <a:cubicBezTo>
                      <a:pt x="900" y="20"/>
                      <a:pt x="892" y="16"/>
                      <a:pt x="886" y="13"/>
                    </a:cubicBezTo>
                    <a:cubicBezTo>
                      <a:pt x="876" y="8"/>
                      <a:pt x="859" y="8"/>
                      <a:pt x="853" y="19"/>
                    </a:cubicBezTo>
                    <a:cubicBezTo>
                      <a:pt x="849" y="27"/>
                      <a:pt x="820" y="24"/>
                      <a:pt x="816" y="19"/>
                    </a:cubicBezTo>
                    <a:cubicBezTo>
                      <a:pt x="812" y="13"/>
                      <a:pt x="805" y="12"/>
                      <a:pt x="798" y="11"/>
                    </a:cubicBezTo>
                    <a:cubicBezTo>
                      <a:pt x="793" y="11"/>
                      <a:pt x="786" y="13"/>
                      <a:pt x="782" y="17"/>
                    </a:cubicBezTo>
                    <a:cubicBezTo>
                      <a:pt x="780" y="20"/>
                      <a:pt x="779" y="21"/>
                      <a:pt x="778" y="24"/>
                    </a:cubicBezTo>
                    <a:cubicBezTo>
                      <a:pt x="774" y="32"/>
                      <a:pt x="762" y="26"/>
                      <a:pt x="757" y="24"/>
                    </a:cubicBezTo>
                    <a:cubicBezTo>
                      <a:pt x="743" y="18"/>
                      <a:pt x="724" y="20"/>
                      <a:pt x="710" y="27"/>
                    </a:cubicBezTo>
                    <a:cubicBezTo>
                      <a:pt x="702" y="31"/>
                      <a:pt x="701" y="34"/>
                      <a:pt x="691" y="35"/>
                    </a:cubicBezTo>
                    <a:cubicBezTo>
                      <a:pt x="676" y="37"/>
                      <a:pt x="661" y="41"/>
                      <a:pt x="650" y="28"/>
                    </a:cubicBezTo>
                    <a:cubicBezTo>
                      <a:pt x="644" y="20"/>
                      <a:pt x="634" y="19"/>
                      <a:pt x="626" y="13"/>
                    </a:cubicBezTo>
                    <a:cubicBezTo>
                      <a:pt x="620" y="10"/>
                      <a:pt x="616" y="7"/>
                      <a:pt x="609" y="5"/>
                    </a:cubicBezTo>
                    <a:cubicBezTo>
                      <a:pt x="595" y="2"/>
                      <a:pt x="580" y="0"/>
                      <a:pt x="566" y="1"/>
                    </a:cubicBezTo>
                    <a:cubicBezTo>
                      <a:pt x="553" y="2"/>
                      <a:pt x="547" y="6"/>
                      <a:pt x="537" y="12"/>
                    </a:cubicBezTo>
                    <a:cubicBezTo>
                      <a:pt x="522" y="23"/>
                      <a:pt x="495" y="8"/>
                      <a:pt x="481" y="22"/>
                    </a:cubicBezTo>
                    <a:cubicBezTo>
                      <a:pt x="476" y="27"/>
                      <a:pt x="474" y="32"/>
                      <a:pt x="472" y="39"/>
                    </a:cubicBezTo>
                    <a:cubicBezTo>
                      <a:pt x="470" y="46"/>
                      <a:pt x="464" y="49"/>
                      <a:pt x="462" y="55"/>
                    </a:cubicBezTo>
                    <a:cubicBezTo>
                      <a:pt x="458" y="64"/>
                      <a:pt x="448" y="67"/>
                      <a:pt x="444" y="75"/>
                    </a:cubicBezTo>
                    <a:cubicBezTo>
                      <a:pt x="439" y="88"/>
                      <a:pt x="431" y="80"/>
                      <a:pt x="423" y="74"/>
                    </a:cubicBezTo>
                    <a:cubicBezTo>
                      <a:pt x="411" y="64"/>
                      <a:pt x="409" y="59"/>
                      <a:pt x="392" y="66"/>
                    </a:cubicBezTo>
                    <a:cubicBezTo>
                      <a:pt x="378" y="72"/>
                      <a:pt x="368" y="74"/>
                      <a:pt x="352" y="73"/>
                    </a:cubicBezTo>
                    <a:cubicBezTo>
                      <a:pt x="339" y="73"/>
                      <a:pt x="327" y="74"/>
                      <a:pt x="314" y="69"/>
                    </a:cubicBezTo>
                    <a:cubicBezTo>
                      <a:pt x="304" y="65"/>
                      <a:pt x="300" y="70"/>
                      <a:pt x="299" y="79"/>
                    </a:cubicBezTo>
                    <a:cubicBezTo>
                      <a:pt x="293" y="83"/>
                      <a:pt x="291" y="89"/>
                      <a:pt x="284" y="92"/>
                    </a:cubicBezTo>
                    <a:cubicBezTo>
                      <a:pt x="277" y="95"/>
                      <a:pt x="272" y="98"/>
                      <a:pt x="268" y="105"/>
                    </a:cubicBezTo>
                    <a:cubicBezTo>
                      <a:pt x="263" y="116"/>
                      <a:pt x="270" y="136"/>
                      <a:pt x="272" y="147"/>
                    </a:cubicBezTo>
                    <a:cubicBezTo>
                      <a:pt x="273" y="153"/>
                      <a:pt x="279" y="173"/>
                      <a:pt x="272" y="177"/>
                    </a:cubicBezTo>
                    <a:cubicBezTo>
                      <a:pt x="265" y="181"/>
                      <a:pt x="255" y="182"/>
                      <a:pt x="247" y="183"/>
                    </a:cubicBezTo>
                    <a:cubicBezTo>
                      <a:pt x="229" y="187"/>
                      <a:pt x="216" y="152"/>
                      <a:pt x="198" y="175"/>
                    </a:cubicBezTo>
                    <a:cubicBezTo>
                      <a:pt x="193" y="182"/>
                      <a:pt x="185" y="187"/>
                      <a:pt x="181" y="195"/>
                    </a:cubicBezTo>
                    <a:cubicBezTo>
                      <a:pt x="176" y="203"/>
                      <a:pt x="185" y="232"/>
                      <a:pt x="172" y="234"/>
                    </a:cubicBezTo>
                    <a:cubicBezTo>
                      <a:pt x="145" y="238"/>
                      <a:pt x="144" y="254"/>
                      <a:pt x="136" y="277"/>
                    </a:cubicBezTo>
                    <a:cubicBezTo>
                      <a:pt x="127" y="300"/>
                      <a:pt x="107" y="283"/>
                      <a:pt x="92" y="291"/>
                    </a:cubicBezTo>
                    <a:cubicBezTo>
                      <a:pt x="81" y="297"/>
                      <a:pt x="72" y="304"/>
                      <a:pt x="66" y="315"/>
                    </a:cubicBezTo>
                    <a:cubicBezTo>
                      <a:pt x="63" y="321"/>
                      <a:pt x="64" y="341"/>
                      <a:pt x="58" y="344"/>
                    </a:cubicBezTo>
                    <a:cubicBezTo>
                      <a:pt x="48" y="351"/>
                      <a:pt x="32" y="349"/>
                      <a:pt x="20" y="351"/>
                    </a:cubicBezTo>
                    <a:cubicBezTo>
                      <a:pt x="0" y="354"/>
                      <a:pt x="3" y="373"/>
                      <a:pt x="5" y="389"/>
                    </a:cubicBezTo>
                    <a:cubicBezTo>
                      <a:pt x="23" y="388"/>
                      <a:pt x="40" y="398"/>
                      <a:pt x="43" y="418"/>
                    </a:cubicBezTo>
                    <a:cubicBezTo>
                      <a:pt x="45" y="425"/>
                      <a:pt x="45" y="437"/>
                      <a:pt x="42" y="445"/>
                    </a:cubicBezTo>
                    <a:cubicBezTo>
                      <a:pt x="39" y="453"/>
                      <a:pt x="29" y="461"/>
                      <a:pt x="29" y="471"/>
                    </a:cubicBezTo>
                    <a:cubicBezTo>
                      <a:pt x="29" y="486"/>
                      <a:pt x="28" y="501"/>
                      <a:pt x="31" y="516"/>
                    </a:cubicBezTo>
                    <a:cubicBezTo>
                      <a:pt x="36" y="533"/>
                      <a:pt x="56" y="541"/>
                      <a:pt x="71" y="530"/>
                    </a:cubicBezTo>
                    <a:cubicBezTo>
                      <a:pt x="78" y="524"/>
                      <a:pt x="84" y="523"/>
                      <a:pt x="94" y="522"/>
                    </a:cubicBezTo>
                    <a:cubicBezTo>
                      <a:pt x="108" y="521"/>
                      <a:pt x="105" y="513"/>
                      <a:pt x="111" y="504"/>
                    </a:cubicBezTo>
                    <a:cubicBezTo>
                      <a:pt x="118" y="495"/>
                      <a:pt x="130" y="472"/>
                      <a:pt x="141" y="469"/>
                    </a:cubicBezTo>
                    <a:cubicBezTo>
                      <a:pt x="150" y="466"/>
                      <a:pt x="161" y="470"/>
                      <a:pt x="167" y="478"/>
                    </a:cubicBezTo>
                    <a:cubicBezTo>
                      <a:pt x="172" y="485"/>
                      <a:pt x="181" y="488"/>
                      <a:pt x="187" y="494"/>
                    </a:cubicBezTo>
                    <a:cubicBezTo>
                      <a:pt x="194" y="500"/>
                      <a:pt x="198" y="508"/>
                      <a:pt x="206" y="512"/>
                    </a:cubicBezTo>
                    <a:cubicBezTo>
                      <a:pt x="208" y="513"/>
                      <a:pt x="210" y="515"/>
                      <a:pt x="210" y="518"/>
                    </a:cubicBezTo>
                    <a:cubicBezTo>
                      <a:pt x="209" y="520"/>
                      <a:pt x="209" y="523"/>
                      <a:pt x="207" y="525"/>
                    </a:cubicBezTo>
                    <a:cubicBezTo>
                      <a:pt x="202" y="529"/>
                      <a:pt x="209" y="538"/>
                      <a:pt x="212" y="542"/>
                    </a:cubicBezTo>
                    <a:cubicBezTo>
                      <a:pt x="216" y="548"/>
                      <a:pt x="225" y="550"/>
                      <a:pt x="227" y="556"/>
                    </a:cubicBezTo>
                    <a:cubicBezTo>
                      <a:pt x="231" y="566"/>
                      <a:pt x="230" y="575"/>
                      <a:pt x="230" y="585"/>
                    </a:cubicBezTo>
                    <a:cubicBezTo>
                      <a:pt x="229" y="595"/>
                      <a:pt x="217" y="602"/>
                      <a:pt x="211" y="608"/>
                    </a:cubicBezTo>
                    <a:cubicBezTo>
                      <a:pt x="202" y="618"/>
                      <a:pt x="202" y="623"/>
                      <a:pt x="202" y="636"/>
                    </a:cubicBezTo>
                    <a:cubicBezTo>
                      <a:pt x="202" y="643"/>
                      <a:pt x="198" y="680"/>
                      <a:pt x="215" y="665"/>
                    </a:cubicBezTo>
                    <a:cubicBezTo>
                      <a:pt x="223" y="659"/>
                      <a:pt x="240" y="657"/>
                      <a:pt x="248" y="665"/>
                    </a:cubicBezTo>
                    <a:cubicBezTo>
                      <a:pt x="263" y="679"/>
                      <a:pt x="266" y="666"/>
                      <a:pt x="278" y="660"/>
                    </a:cubicBezTo>
                    <a:cubicBezTo>
                      <a:pt x="285" y="658"/>
                      <a:pt x="292" y="653"/>
                      <a:pt x="300" y="653"/>
                    </a:cubicBezTo>
                    <a:cubicBezTo>
                      <a:pt x="312" y="652"/>
                      <a:pt x="317" y="654"/>
                      <a:pt x="326" y="646"/>
                    </a:cubicBezTo>
                    <a:cubicBezTo>
                      <a:pt x="329" y="643"/>
                      <a:pt x="333" y="642"/>
                      <a:pt x="337" y="644"/>
                    </a:cubicBezTo>
                    <a:cubicBezTo>
                      <a:pt x="354" y="654"/>
                      <a:pt x="358" y="670"/>
                      <a:pt x="354" y="689"/>
                    </a:cubicBezTo>
                    <a:cubicBezTo>
                      <a:pt x="353" y="697"/>
                      <a:pt x="349" y="704"/>
                      <a:pt x="343" y="710"/>
                    </a:cubicBezTo>
                    <a:cubicBezTo>
                      <a:pt x="336" y="720"/>
                      <a:pt x="330" y="725"/>
                      <a:pt x="327" y="737"/>
                    </a:cubicBezTo>
                    <a:cubicBezTo>
                      <a:pt x="324" y="745"/>
                      <a:pt x="323" y="753"/>
                      <a:pt x="323" y="761"/>
                    </a:cubicBezTo>
                    <a:cubicBezTo>
                      <a:pt x="321" y="762"/>
                      <a:pt x="319" y="762"/>
                      <a:pt x="317" y="762"/>
                    </a:cubicBezTo>
                    <a:cubicBezTo>
                      <a:pt x="330" y="761"/>
                      <a:pt x="343" y="758"/>
                      <a:pt x="357" y="758"/>
                    </a:cubicBezTo>
                    <a:cubicBezTo>
                      <a:pt x="367" y="758"/>
                      <a:pt x="392" y="742"/>
                      <a:pt x="399" y="750"/>
                    </a:cubicBezTo>
                    <a:cubicBezTo>
                      <a:pt x="408" y="759"/>
                      <a:pt x="415" y="764"/>
                      <a:pt x="428" y="759"/>
                    </a:cubicBezTo>
                    <a:cubicBezTo>
                      <a:pt x="447" y="751"/>
                      <a:pt x="461" y="728"/>
                      <a:pt x="481" y="724"/>
                    </a:cubicBezTo>
                    <a:cubicBezTo>
                      <a:pt x="500" y="720"/>
                      <a:pt x="522" y="726"/>
                      <a:pt x="542" y="722"/>
                    </a:cubicBezTo>
                    <a:cubicBezTo>
                      <a:pt x="546" y="722"/>
                      <a:pt x="550" y="721"/>
                      <a:pt x="553" y="717"/>
                    </a:cubicBezTo>
                    <a:cubicBezTo>
                      <a:pt x="560" y="706"/>
                      <a:pt x="566" y="718"/>
                      <a:pt x="573" y="722"/>
                    </a:cubicBezTo>
                    <a:cubicBezTo>
                      <a:pt x="577" y="725"/>
                      <a:pt x="583" y="723"/>
                      <a:pt x="583" y="718"/>
                    </a:cubicBezTo>
                    <a:cubicBezTo>
                      <a:pt x="583" y="703"/>
                      <a:pt x="576" y="674"/>
                      <a:pt x="593" y="668"/>
                    </a:cubicBezTo>
                    <a:cubicBezTo>
                      <a:pt x="595" y="667"/>
                      <a:pt x="597" y="665"/>
                      <a:pt x="597" y="663"/>
                    </a:cubicBezTo>
                    <a:cubicBezTo>
                      <a:pt x="597" y="660"/>
                      <a:pt x="600" y="653"/>
                      <a:pt x="600" y="648"/>
                    </a:cubicBezTo>
                    <a:cubicBezTo>
                      <a:pt x="600" y="639"/>
                      <a:pt x="600" y="634"/>
                      <a:pt x="602" y="626"/>
                    </a:cubicBezTo>
                    <a:cubicBezTo>
                      <a:pt x="607" y="609"/>
                      <a:pt x="621" y="609"/>
                      <a:pt x="636" y="606"/>
                    </a:cubicBezTo>
                    <a:cubicBezTo>
                      <a:pt x="650" y="603"/>
                      <a:pt x="650" y="589"/>
                      <a:pt x="666" y="589"/>
                    </a:cubicBezTo>
                    <a:cubicBezTo>
                      <a:pt x="683" y="588"/>
                      <a:pt x="685" y="609"/>
                      <a:pt x="700" y="612"/>
                    </a:cubicBezTo>
                    <a:cubicBezTo>
                      <a:pt x="705" y="613"/>
                      <a:pt x="708" y="613"/>
                      <a:pt x="713" y="611"/>
                    </a:cubicBezTo>
                    <a:cubicBezTo>
                      <a:pt x="725" y="608"/>
                      <a:pt x="729" y="614"/>
                      <a:pt x="736" y="622"/>
                    </a:cubicBezTo>
                    <a:cubicBezTo>
                      <a:pt x="745" y="631"/>
                      <a:pt x="753" y="639"/>
                      <a:pt x="767" y="640"/>
                    </a:cubicBezTo>
                    <a:cubicBezTo>
                      <a:pt x="775" y="641"/>
                      <a:pt x="783" y="639"/>
                      <a:pt x="791" y="641"/>
                    </a:cubicBezTo>
                    <a:cubicBezTo>
                      <a:pt x="799" y="643"/>
                      <a:pt x="803" y="651"/>
                      <a:pt x="808" y="657"/>
                    </a:cubicBezTo>
                    <a:cubicBezTo>
                      <a:pt x="814" y="663"/>
                      <a:pt x="821" y="669"/>
                      <a:pt x="831" y="667"/>
                    </a:cubicBezTo>
                    <a:cubicBezTo>
                      <a:pt x="840" y="665"/>
                      <a:pt x="836" y="652"/>
                      <a:pt x="849" y="648"/>
                    </a:cubicBezTo>
                    <a:cubicBezTo>
                      <a:pt x="859" y="646"/>
                      <a:pt x="863" y="644"/>
                      <a:pt x="867" y="633"/>
                    </a:cubicBezTo>
                    <a:cubicBezTo>
                      <a:pt x="871" y="621"/>
                      <a:pt x="891" y="632"/>
                      <a:pt x="899" y="626"/>
                    </a:cubicBezTo>
                    <a:cubicBezTo>
                      <a:pt x="903" y="622"/>
                      <a:pt x="904" y="622"/>
                      <a:pt x="905" y="617"/>
                    </a:cubicBezTo>
                    <a:cubicBezTo>
                      <a:pt x="908" y="608"/>
                      <a:pt x="917" y="611"/>
                      <a:pt x="925" y="610"/>
                    </a:cubicBezTo>
                    <a:cubicBezTo>
                      <a:pt x="931" y="610"/>
                      <a:pt x="937" y="604"/>
                      <a:pt x="938" y="598"/>
                    </a:cubicBezTo>
                    <a:cubicBezTo>
                      <a:pt x="940" y="581"/>
                      <a:pt x="945" y="565"/>
                      <a:pt x="962" y="556"/>
                    </a:cubicBezTo>
                    <a:cubicBezTo>
                      <a:pt x="971" y="551"/>
                      <a:pt x="981" y="549"/>
                      <a:pt x="992" y="546"/>
                    </a:cubicBezTo>
                    <a:cubicBezTo>
                      <a:pt x="1003" y="542"/>
                      <a:pt x="1014" y="537"/>
                      <a:pt x="1026" y="543"/>
                    </a:cubicBezTo>
                    <a:cubicBezTo>
                      <a:pt x="1032" y="546"/>
                      <a:pt x="1036" y="548"/>
                      <a:pt x="1042" y="548"/>
                    </a:cubicBezTo>
                    <a:cubicBezTo>
                      <a:pt x="1045" y="548"/>
                      <a:pt x="1049" y="546"/>
                      <a:pt x="1049" y="543"/>
                    </a:cubicBezTo>
                    <a:cubicBezTo>
                      <a:pt x="1049" y="537"/>
                      <a:pt x="1049" y="531"/>
                      <a:pt x="1049" y="525"/>
                    </a:cubicBezTo>
                    <a:cubicBezTo>
                      <a:pt x="1049" y="515"/>
                      <a:pt x="1063" y="506"/>
                      <a:pt x="1070" y="500"/>
                    </a:cubicBezTo>
                    <a:cubicBezTo>
                      <a:pt x="1078" y="492"/>
                      <a:pt x="1085" y="487"/>
                      <a:pt x="1086" y="476"/>
                    </a:cubicBezTo>
                    <a:cubicBezTo>
                      <a:pt x="1086" y="473"/>
                      <a:pt x="1085" y="471"/>
                      <a:pt x="1083" y="470"/>
                    </a:cubicBezTo>
                    <a:cubicBezTo>
                      <a:pt x="1083" y="469"/>
                      <a:pt x="1082" y="468"/>
                      <a:pt x="1081" y="467"/>
                    </a:cubicBezTo>
                    <a:cubicBezTo>
                      <a:pt x="1085" y="460"/>
                      <a:pt x="1092" y="457"/>
                      <a:pt x="1096" y="451"/>
                    </a:cubicBezTo>
                    <a:cubicBezTo>
                      <a:pt x="1098" y="446"/>
                      <a:pt x="1099" y="441"/>
                      <a:pt x="1101" y="436"/>
                    </a:cubicBezTo>
                    <a:cubicBezTo>
                      <a:pt x="1105" y="428"/>
                      <a:pt x="1111" y="422"/>
                      <a:pt x="1115" y="414"/>
                    </a:cubicBezTo>
                    <a:cubicBezTo>
                      <a:pt x="1117" y="408"/>
                      <a:pt x="1118" y="404"/>
                      <a:pt x="1118" y="398"/>
                    </a:cubicBezTo>
                    <a:cubicBezTo>
                      <a:pt x="1118" y="386"/>
                      <a:pt x="1125" y="373"/>
                      <a:pt x="1129" y="362"/>
                    </a:cubicBezTo>
                    <a:cubicBezTo>
                      <a:pt x="1133" y="354"/>
                      <a:pt x="1139" y="348"/>
                      <a:pt x="1144" y="342"/>
                    </a:cubicBezTo>
                    <a:cubicBezTo>
                      <a:pt x="1150" y="335"/>
                      <a:pt x="1152" y="324"/>
                      <a:pt x="1161" y="322"/>
                    </a:cubicBezTo>
                    <a:cubicBezTo>
                      <a:pt x="1177" y="319"/>
                      <a:pt x="1191" y="322"/>
                      <a:pt x="1206" y="314"/>
                    </a:cubicBezTo>
                    <a:cubicBezTo>
                      <a:pt x="1218" y="308"/>
                      <a:pt x="1232" y="305"/>
                      <a:pt x="1242" y="297"/>
                    </a:cubicBezTo>
                    <a:cubicBezTo>
                      <a:pt x="1250" y="291"/>
                      <a:pt x="1256" y="286"/>
                      <a:pt x="1266" y="285"/>
                    </a:cubicBezTo>
                    <a:cubicBezTo>
                      <a:pt x="1277" y="283"/>
                      <a:pt x="1291" y="283"/>
                      <a:pt x="1303" y="283"/>
                    </a:cubicBezTo>
                    <a:cubicBezTo>
                      <a:pt x="1308" y="283"/>
                      <a:pt x="1320" y="279"/>
                      <a:pt x="1325" y="283"/>
                    </a:cubicBezTo>
                    <a:cubicBezTo>
                      <a:pt x="1328" y="287"/>
                      <a:pt x="1330" y="292"/>
                      <a:pt x="1333" y="296"/>
                    </a:cubicBezTo>
                    <a:cubicBezTo>
                      <a:pt x="1334" y="286"/>
                      <a:pt x="1334" y="276"/>
                      <a:pt x="1333" y="265"/>
                    </a:cubicBezTo>
                    <a:close/>
                  </a:path>
                </a:pathLst>
              </a:custGeom>
              <a:solidFill>
                <a:srgbClr val="FFCC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8" name="Freeform 269"/>
              <p:cNvSpPr>
                <a:spLocks noEditPoints="1"/>
              </p:cNvSpPr>
              <p:nvPr/>
            </p:nvSpPr>
            <p:spPr bwMode="gray">
              <a:xfrm>
                <a:off x="3619" y="1184"/>
                <a:ext cx="1927" cy="1545"/>
              </a:xfrm>
              <a:custGeom>
                <a:avLst/>
                <a:gdLst>
                  <a:gd name="T0" fmla="*/ 2147483647 w 1142"/>
                  <a:gd name="T1" fmla="*/ 2147483647 h 913"/>
                  <a:gd name="T2" fmla="*/ 2147483647 w 1142"/>
                  <a:gd name="T3" fmla="*/ 2147483647 h 913"/>
                  <a:gd name="T4" fmla="*/ 2147483647 w 1142"/>
                  <a:gd name="T5" fmla="*/ 2147483647 h 913"/>
                  <a:gd name="T6" fmla="*/ 2147483647 w 1142"/>
                  <a:gd name="T7" fmla="*/ 2147483647 h 913"/>
                  <a:gd name="T8" fmla="*/ 2147483647 w 1142"/>
                  <a:gd name="T9" fmla="*/ 2147483647 h 913"/>
                  <a:gd name="T10" fmla="*/ 2147483647 w 1142"/>
                  <a:gd name="T11" fmla="*/ 2147483647 h 913"/>
                  <a:gd name="T12" fmla="*/ 2147483647 w 1142"/>
                  <a:gd name="T13" fmla="*/ 2147483647 h 913"/>
                  <a:gd name="T14" fmla="*/ 2147483647 w 1142"/>
                  <a:gd name="T15" fmla="*/ 2147483647 h 913"/>
                  <a:gd name="T16" fmla="*/ 2147483647 w 1142"/>
                  <a:gd name="T17" fmla="*/ 2147483647 h 913"/>
                  <a:gd name="T18" fmla="*/ 2147483647 w 1142"/>
                  <a:gd name="T19" fmla="*/ 1899360584 h 913"/>
                  <a:gd name="T20" fmla="*/ 2147483647 w 1142"/>
                  <a:gd name="T21" fmla="*/ 928235311 h 913"/>
                  <a:gd name="T22" fmla="*/ 2147483647 w 1142"/>
                  <a:gd name="T23" fmla="*/ 451162549 h 913"/>
                  <a:gd name="T24" fmla="*/ 2147483647 w 1142"/>
                  <a:gd name="T25" fmla="*/ 523257216 h 913"/>
                  <a:gd name="T26" fmla="*/ 2147483647 w 1142"/>
                  <a:gd name="T27" fmla="*/ 85471502 h 913"/>
                  <a:gd name="T28" fmla="*/ 2147483647 w 1142"/>
                  <a:gd name="T29" fmla="*/ 227452478 h 913"/>
                  <a:gd name="T30" fmla="*/ 2147483647 w 1142"/>
                  <a:gd name="T31" fmla="*/ 266609381 h 913"/>
                  <a:gd name="T32" fmla="*/ 2147483647 w 1142"/>
                  <a:gd name="T33" fmla="*/ 104610583 h 913"/>
                  <a:gd name="T34" fmla="*/ 2147483647 w 1142"/>
                  <a:gd name="T35" fmla="*/ 280314433 h 913"/>
                  <a:gd name="T36" fmla="*/ 2147483647 w 1142"/>
                  <a:gd name="T37" fmla="*/ 474354476 h 913"/>
                  <a:gd name="T38" fmla="*/ 2147483647 w 1142"/>
                  <a:gd name="T39" fmla="*/ 700892521 h 913"/>
                  <a:gd name="T40" fmla="*/ 2147483647 w 1142"/>
                  <a:gd name="T41" fmla="*/ 1134565457 h 913"/>
                  <a:gd name="T42" fmla="*/ 2147483647 w 1142"/>
                  <a:gd name="T43" fmla="*/ 1570780923 h 913"/>
                  <a:gd name="T44" fmla="*/ 2123610401 w 1142"/>
                  <a:gd name="T45" fmla="*/ 2147483647 h 913"/>
                  <a:gd name="T46" fmla="*/ 1638420539 w 1142"/>
                  <a:gd name="T47" fmla="*/ 2147483647 h 913"/>
                  <a:gd name="T48" fmla="*/ 2147483647 w 1142"/>
                  <a:gd name="T49" fmla="*/ 2147483647 h 913"/>
                  <a:gd name="T50" fmla="*/ 2147483647 w 1142"/>
                  <a:gd name="T51" fmla="*/ 2147483647 h 913"/>
                  <a:gd name="T52" fmla="*/ 1704852951 w 1142"/>
                  <a:gd name="T53" fmla="*/ 2147483647 h 913"/>
                  <a:gd name="T54" fmla="*/ 937188666 w 1142"/>
                  <a:gd name="T55" fmla="*/ 2147483647 h 913"/>
                  <a:gd name="T56" fmla="*/ 96731040 w 1142"/>
                  <a:gd name="T57" fmla="*/ 2147483647 h 913"/>
                  <a:gd name="T58" fmla="*/ 0 w 1142"/>
                  <a:gd name="T59" fmla="*/ 2147483647 h 913"/>
                  <a:gd name="T60" fmla="*/ 870590792 w 1142"/>
                  <a:gd name="T61" fmla="*/ 2147483647 h 913"/>
                  <a:gd name="T62" fmla="*/ 1497952868 w 1142"/>
                  <a:gd name="T63" fmla="*/ 2147483647 h 913"/>
                  <a:gd name="T64" fmla="*/ 2147483647 w 1142"/>
                  <a:gd name="T65" fmla="*/ 2147483647 h 913"/>
                  <a:gd name="T66" fmla="*/ 2147483647 w 1142"/>
                  <a:gd name="T67" fmla="*/ 2147483647 h 913"/>
                  <a:gd name="T68" fmla="*/ 2147483647 w 1142"/>
                  <a:gd name="T69" fmla="*/ 2147483647 h 913"/>
                  <a:gd name="T70" fmla="*/ 2147483647 w 1142"/>
                  <a:gd name="T71" fmla="*/ 2147483647 h 913"/>
                  <a:gd name="T72" fmla="*/ 2147483647 w 1142"/>
                  <a:gd name="T73" fmla="*/ 2147483647 h 913"/>
                  <a:gd name="T74" fmla="*/ 2147483647 w 1142"/>
                  <a:gd name="T75" fmla="*/ 2147483647 h 913"/>
                  <a:gd name="T76" fmla="*/ 2147483647 w 1142"/>
                  <a:gd name="T77" fmla="*/ 2147483647 h 913"/>
                  <a:gd name="T78" fmla="*/ 2147483647 w 1142"/>
                  <a:gd name="T79" fmla="*/ 2147483647 h 913"/>
                  <a:gd name="T80" fmla="*/ 2147483647 w 1142"/>
                  <a:gd name="T81" fmla="*/ 2147483647 h 913"/>
                  <a:gd name="T82" fmla="*/ 2147483647 w 1142"/>
                  <a:gd name="T83" fmla="*/ 2147483647 h 913"/>
                  <a:gd name="T84" fmla="*/ 2147483647 w 1142"/>
                  <a:gd name="T85" fmla="*/ 2147483647 h 913"/>
                  <a:gd name="T86" fmla="*/ 2147483647 w 1142"/>
                  <a:gd name="T87" fmla="*/ 2147483647 h 913"/>
                  <a:gd name="T88" fmla="*/ 2147483647 w 1142"/>
                  <a:gd name="T89" fmla="*/ 2147483647 h 913"/>
                  <a:gd name="T90" fmla="*/ 2147483647 w 1142"/>
                  <a:gd name="T91" fmla="*/ 2147483647 h 913"/>
                  <a:gd name="T92" fmla="*/ 2147483647 w 1142"/>
                  <a:gd name="T93" fmla="*/ 2147483647 h 913"/>
                  <a:gd name="T94" fmla="*/ 2147483647 w 1142"/>
                  <a:gd name="T95" fmla="*/ 2147483647 h 913"/>
                  <a:gd name="T96" fmla="*/ 2147483647 w 1142"/>
                  <a:gd name="T97" fmla="*/ 2147483647 h 913"/>
                  <a:gd name="T98" fmla="*/ 2147483647 w 1142"/>
                  <a:gd name="T99" fmla="*/ 2147483647 h 913"/>
                  <a:gd name="T100" fmla="*/ 2147483647 w 1142"/>
                  <a:gd name="T101" fmla="*/ 2147483647 h 913"/>
                  <a:gd name="T102" fmla="*/ 2147483647 w 1142"/>
                  <a:gd name="T103" fmla="*/ 2147483647 h 913"/>
                  <a:gd name="T104" fmla="*/ 2147483647 w 1142"/>
                  <a:gd name="T105" fmla="*/ 2147483647 h 91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142"/>
                  <a:gd name="T160" fmla="*/ 0 h 913"/>
                  <a:gd name="T161" fmla="*/ 1142 w 1142"/>
                  <a:gd name="T162" fmla="*/ 913 h 91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142" h="913">
                    <a:moveTo>
                      <a:pt x="222" y="761"/>
                    </a:moveTo>
                    <a:cubicBezTo>
                      <a:pt x="221" y="761"/>
                      <a:pt x="221" y="761"/>
                      <a:pt x="221" y="760"/>
                    </a:cubicBezTo>
                    <a:cubicBezTo>
                      <a:pt x="221" y="761"/>
                      <a:pt x="221" y="761"/>
                      <a:pt x="222" y="761"/>
                    </a:cubicBezTo>
                    <a:close/>
                    <a:moveTo>
                      <a:pt x="223" y="763"/>
                    </a:moveTo>
                    <a:cubicBezTo>
                      <a:pt x="223" y="763"/>
                      <a:pt x="223" y="763"/>
                      <a:pt x="223" y="763"/>
                    </a:cubicBezTo>
                    <a:cubicBezTo>
                      <a:pt x="223" y="763"/>
                      <a:pt x="223" y="762"/>
                      <a:pt x="223" y="762"/>
                    </a:cubicBezTo>
                    <a:cubicBezTo>
                      <a:pt x="223" y="762"/>
                      <a:pt x="223" y="763"/>
                      <a:pt x="223" y="763"/>
                    </a:cubicBezTo>
                    <a:close/>
                    <a:moveTo>
                      <a:pt x="223" y="762"/>
                    </a:moveTo>
                    <a:cubicBezTo>
                      <a:pt x="222" y="762"/>
                      <a:pt x="222" y="761"/>
                      <a:pt x="222" y="761"/>
                    </a:cubicBezTo>
                    <a:cubicBezTo>
                      <a:pt x="222" y="761"/>
                      <a:pt x="222" y="762"/>
                      <a:pt x="223" y="762"/>
                    </a:cubicBezTo>
                    <a:close/>
                    <a:moveTo>
                      <a:pt x="221" y="760"/>
                    </a:moveTo>
                    <a:cubicBezTo>
                      <a:pt x="220" y="758"/>
                      <a:pt x="219" y="756"/>
                      <a:pt x="217" y="753"/>
                    </a:cubicBezTo>
                    <a:cubicBezTo>
                      <a:pt x="219" y="756"/>
                      <a:pt x="220" y="758"/>
                      <a:pt x="221" y="760"/>
                    </a:cubicBezTo>
                    <a:close/>
                    <a:moveTo>
                      <a:pt x="1135" y="284"/>
                    </a:moveTo>
                    <a:cubicBezTo>
                      <a:pt x="1140" y="278"/>
                      <a:pt x="1142" y="266"/>
                      <a:pt x="1136" y="259"/>
                    </a:cubicBezTo>
                    <a:cubicBezTo>
                      <a:pt x="1129" y="251"/>
                      <a:pt x="1122" y="251"/>
                      <a:pt x="1113" y="257"/>
                    </a:cubicBezTo>
                    <a:cubicBezTo>
                      <a:pt x="1107" y="260"/>
                      <a:pt x="1104" y="263"/>
                      <a:pt x="1097" y="266"/>
                    </a:cubicBezTo>
                    <a:cubicBezTo>
                      <a:pt x="1085" y="270"/>
                      <a:pt x="1086" y="259"/>
                      <a:pt x="1084" y="251"/>
                    </a:cubicBezTo>
                    <a:cubicBezTo>
                      <a:pt x="1084" y="249"/>
                      <a:pt x="1081" y="246"/>
                      <a:pt x="1079" y="246"/>
                    </a:cubicBezTo>
                    <a:cubicBezTo>
                      <a:pt x="1051" y="246"/>
                      <a:pt x="1038" y="204"/>
                      <a:pt x="1009" y="211"/>
                    </a:cubicBezTo>
                    <a:cubicBezTo>
                      <a:pt x="1006" y="212"/>
                      <a:pt x="1004" y="214"/>
                      <a:pt x="1002" y="216"/>
                    </a:cubicBezTo>
                    <a:cubicBezTo>
                      <a:pt x="991" y="229"/>
                      <a:pt x="976" y="230"/>
                      <a:pt x="962" y="224"/>
                    </a:cubicBezTo>
                    <a:cubicBezTo>
                      <a:pt x="951" y="220"/>
                      <a:pt x="948" y="209"/>
                      <a:pt x="944" y="199"/>
                    </a:cubicBezTo>
                    <a:cubicBezTo>
                      <a:pt x="943" y="194"/>
                      <a:pt x="936" y="190"/>
                      <a:pt x="932" y="187"/>
                    </a:cubicBezTo>
                    <a:cubicBezTo>
                      <a:pt x="930" y="184"/>
                      <a:pt x="926" y="186"/>
                      <a:pt x="924" y="188"/>
                    </a:cubicBezTo>
                    <a:cubicBezTo>
                      <a:pt x="924" y="188"/>
                      <a:pt x="907" y="208"/>
                      <a:pt x="905" y="200"/>
                    </a:cubicBezTo>
                    <a:cubicBezTo>
                      <a:pt x="904" y="196"/>
                      <a:pt x="903" y="192"/>
                      <a:pt x="900" y="188"/>
                    </a:cubicBezTo>
                    <a:cubicBezTo>
                      <a:pt x="893" y="179"/>
                      <a:pt x="883" y="176"/>
                      <a:pt x="871" y="175"/>
                    </a:cubicBezTo>
                    <a:cubicBezTo>
                      <a:pt x="865" y="175"/>
                      <a:pt x="858" y="175"/>
                      <a:pt x="851" y="175"/>
                    </a:cubicBezTo>
                    <a:cubicBezTo>
                      <a:pt x="849" y="175"/>
                      <a:pt x="837" y="162"/>
                      <a:pt x="836" y="157"/>
                    </a:cubicBezTo>
                    <a:cubicBezTo>
                      <a:pt x="833" y="145"/>
                      <a:pt x="845" y="136"/>
                      <a:pt x="839" y="124"/>
                    </a:cubicBezTo>
                    <a:cubicBezTo>
                      <a:pt x="836" y="116"/>
                      <a:pt x="824" y="117"/>
                      <a:pt x="817" y="115"/>
                    </a:cubicBezTo>
                    <a:cubicBezTo>
                      <a:pt x="806" y="110"/>
                      <a:pt x="796" y="88"/>
                      <a:pt x="793" y="77"/>
                    </a:cubicBezTo>
                    <a:cubicBezTo>
                      <a:pt x="789" y="67"/>
                      <a:pt x="774" y="60"/>
                      <a:pt x="764" y="59"/>
                    </a:cubicBezTo>
                    <a:cubicBezTo>
                      <a:pt x="750" y="57"/>
                      <a:pt x="729" y="55"/>
                      <a:pt x="722" y="40"/>
                    </a:cubicBezTo>
                    <a:cubicBezTo>
                      <a:pt x="721" y="38"/>
                      <a:pt x="719" y="37"/>
                      <a:pt x="717" y="37"/>
                    </a:cubicBezTo>
                    <a:cubicBezTo>
                      <a:pt x="712" y="37"/>
                      <a:pt x="707" y="32"/>
                      <a:pt x="702" y="37"/>
                    </a:cubicBezTo>
                    <a:cubicBezTo>
                      <a:pt x="694" y="44"/>
                      <a:pt x="689" y="54"/>
                      <a:pt x="684" y="62"/>
                    </a:cubicBezTo>
                    <a:cubicBezTo>
                      <a:pt x="687" y="57"/>
                      <a:pt x="674" y="46"/>
                      <a:pt x="671" y="43"/>
                    </a:cubicBezTo>
                    <a:cubicBezTo>
                      <a:pt x="665" y="38"/>
                      <a:pt x="661" y="25"/>
                      <a:pt x="652" y="22"/>
                    </a:cubicBezTo>
                    <a:cubicBezTo>
                      <a:pt x="644" y="19"/>
                      <a:pt x="637" y="20"/>
                      <a:pt x="628" y="22"/>
                    </a:cubicBezTo>
                    <a:cubicBezTo>
                      <a:pt x="613" y="24"/>
                      <a:pt x="614" y="13"/>
                      <a:pt x="606" y="7"/>
                    </a:cubicBezTo>
                    <a:cubicBezTo>
                      <a:pt x="600" y="3"/>
                      <a:pt x="592" y="5"/>
                      <a:pt x="586" y="9"/>
                    </a:cubicBezTo>
                    <a:cubicBezTo>
                      <a:pt x="584" y="10"/>
                      <a:pt x="582" y="13"/>
                      <a:pt x="581" y="15"/>
                    </a:cubicBezTo>
                    <a:cubicBezTo>
                      <a:pt x="578" y="18"/>
                      <a:pt x="579" y="21"/>
                      <a:pt x="578" y="19"/>
                    </a:cubicBezTo>
                    <a:cubicBezTo>
                      <a:pt x="578" y="17"/>
                      <a:pt x="576" y="14"/>
                      <a:pt x="573" y="14"/>
                    </a:cubicBezTo>
                    <a:cubicBezTo>
                      <a:pt x="567" y="14"/>
                      <a:pt x="560" y="12"/>
                      <a:pt x="555" y="16"/>
                    </a:cubicBezTo>
                    <a:cubicBezTo>
                      <a:pt x="552" y="18"/>
                      <a:pt x="550" y="20"/>
                      <a:pt x="548" y="22"/>
                    </a:cubicBezTo>
                    <a:cubicBezTo>
                      <a:pt x="541" y="2"/>
                      <a:pt x="518" y="27"/>
                      <a:pt x="510" y="29"/>
                    </a:cubicBezTo>
                    <a:cubicBezTo>
                      <a:pt x="509" y="29"/>
                      <a:pt x="507" y="30"/>
                      <a:pt x="506" y="31"/>
                    </a:cubicBezTo>
                    <a:cubicBezTo>
                      <a:pt x="491" y="32"/>
                      <a:pt x="481" y="16"/>
                      <a:pt x="468" y="9"/>
                    </a:cubicBezTo>
                    <a:cubicBezTo>
                      <a:pt x="452" y="0"/>
                      <a:pt x="442" y="2"/>
                      <a:pt x="423" y="3"/>
                    </a:cubicBezTo>
                    <a:cubicBezTo>
                      <a:pt x="408" y="3"/>
                      <a:pt x="404" y="10"/>
                      <a:pt x="392" y="16"/>
                    </a:cubicBezTo>
                    <a:cubicBezTo>
                      <a:pt x="388" y="18"/>
                      <a:pt x="386" y="20"/>
                      <a:pt x="384" y="23"/>
                    </a:cubicBezTo>
                    <a:cubicBezTo>
                      <a:pt x="379" y="30"/>
                      <a:pt x="371" y="30"/>
                      <a:pt x="367" y="36"/>
                    </a:cubicBezTo>
                    <a:cubicBezTo>
                      <a:pt x="365" y="39"/>
                      <a:pt x="358" y="55"/>
                      <a:pt x="353" y="45"/>
                    </a:cubicBezTo>
                    <a:cubicBezTo>
                      <a:pt x="351" y="42"/>
                      <a:pt x="349" y="40"/>
                      <a:pt x="346" y="39"/>
                    </a:cubicBezTo>
                    <a:cubicBezTo>
                      <a:pt x="339" y="35"/>
                      <a:pt x="328" y="35"/>
                      <a:pt x="320" y="36"/>
                    </a:cubicBezTo>
                    <a:cubicBezTo>
                      <a:pt x="311" y="37"/>
                      <a:pt x="305" y="42"/>
                      <a:pt x="296" y="43"/>
                    </a:cubicBezTo>
                    <a:cubicBezTo>
                      <a:pt x="289" y="43"/>
                      <a:pt x="285" y="51"/>
                      <a:pt x="286" y="58"/>
                    </a:cubicBezTo>
                    <a:cubicBezTo>
                      <a:pt x="287" y="68"/>
                      <a:pt x="292" y="73"/>
                      <a:pt x="299" y="80"/>
                    </a:cubicBezTo>
                    <a:cubicBezTo>
                      <a:pt x="307" y="89"/>
                      <a:pt x="282" y="88"/>
                      <a:pt x="281" y="88"/>
                    </a:cubicBezTo>
                    <a:cubicBezTo>
                      <a:pt x="275" y="88"/>
                      <a:pt x="271" y="90"/>
                      <a:pt x="266" y="94"/>
                    </a:cubicBezTo>
                    <a:cubicBezTo>
                      <a:pt x="258" y="99"/>
                      <a:pt x="256" y="112"/>
                      <a:pt x="247" y="116"/>
                    </a:cubicBezTo>
                    <a:cubicBezTo>
                      <a:pt x="246" y="117"/>
                      <a:pt x="246" y="117"/>
                      <a:pt x="245" y="118"/>
                    </a:cubicBezTo>
                    <a:cubicBezTo>
                      <a:pt x="246" y="122"/>
                      <a:pt x="246" y="126"/>
                      <a:pt x="247" y="130"/>
                    </a:cubicBezTo>
                    <a:cubicBezTo>
                      <a:pt x="248" y="140"/>
                      <a:pt x="251" y="151"/>
                      <a:pt x="253" y="162"/>
                    </a:cubicBezTo>
                    <a:cubicBezTo>
                      <a:pt x="256" y="178"/>
                      <a:pt x="249" y="191"/>
                      <a:pt x="244" y="206"/>
                    </a:cubicBezTo>
                    <a:cubicBezTo>
                      <a:pt x="239" y="223"/>
                      <a:pt x="205" y="217"/>
                      <a:pt x="192" y="217"/>
                    </a:cubicBezTo>
                    <a:cubicBezTo>
                      <a:pt x="178" y="217"/>
                      <a:pt x="163" y="217"/>
                      <a:pt x="149" y="217"/>
                    </a:cubicBezTo>
                    <a:cubicBezTo>
                      <a:pt x="145" y="217"/>
                      <a:pt x="142" y="220"/>
                      <a:pt x="142" y="224"/>
                    </a:cubicBezTo>
                    <a:cubicBezTo>
                      <a:pt x="144" y="236"/>
                      <a:pt x="156" y="251"/>
                      <a:pt x="148" y="263"/>
                    </a:cubicBezTo>
                    <a:cubicBezTo>
                      <a:pt x="144" y="270"/>
                      <a:pt x="141" y="274"/>
                      <a:pt x="140" y="282"/>
                    </a:cubicBezTo>
                    <a:cubicBezTo>
                      <a:pt x="137" y="298"/>
                      <a:pt x="152" y="306"/>
                      <a:pt x="157" y="319"/>
                    </a:cubicBezTo>
                    <a:cubicBezTo>
                      <a:pt x="166" y="338"/>
                      <a:pt x="197" y="315"/>
                      <a:pt x="203" y="339"/>
                    </a:cubicBezTo>
                    <a:cubicBezTo>
                      <a:pt x="209" y="363"/>
                      <a:pt x="199" y="392"/>
                      <a:pt x="201" y="417"/>
                    </a:cubicBezTo>
                    <a:cubicBezTo>
                      <a:pt x="201" y="427"/>
                      <a:pt x="204" y="434"/>
                      <a:pt x="209" y="442"/>
                    </a:cubicBezTo>
                    <a:cubicBezTo>
                      <a:pt x="217" y="454"/>
                      <a:pt x="218" y="464"/>
                      <a:pt x="218" y="477"/>
                    </a:cubicBezTo>
                    <a:cubicBezTo>
                      <a:pt x="218" y="486"/>
                      <a:pt x="218" y="496"/>
                      <a:pt x="217" y="505"/>
                    </a:cubicBezTo>
                    <a:cubicBezTo>
                      <a:pt x="215" y="516"/>
                      <a:pt x="193" y="514"/>
                      <a:pt x="185" y="516"/>
                    </a:cubicBezTo>
                    <a:cubicBezTo>
                      <a:pt x="174" y="518"/>
                      <a:pt x="165" y="527"/>
                      <a:pt x="154" y="530"/>
                    </a:cubicBezTo>
                    <a:cubicBezTo>
                      <a:pt x="143" y="533"/>
                      <a:pt x="131" y="524"/>
                      <a:pt x="122" y="519"/>
                    </a:cubicBezTo>
                    <a:cubicBezTo>
                      <a:pt x="112" y="513"/>
                      <a:pt x="103" y="511"/>
                      <a:pt x="93" y="514"/>
                    </a:cubicBezTo>
                    <a:cubicBezTo>
                      <a:pt x="92" y="504"/>
                      <a:pt x="95" y="494"/>
                      <a:pt x="85" y="486"/>
                    </a:cubicBezTo>
                    <a:cubicBezTo>
                      <a:pt x="76" y="478"/>
                      <a:pt x="62" y="488"/>
                      <a:pt x="55" y="493"/>
                    </a:cubicBezTo>
                    <a:cubicBezTo>
                      <a:pt x="45" y="501"/>
                      <a:pt x="37" y="512"/>
                      <a:pt x="33" y="524"/>
                    </a:cubicBezTo>
                    <a:cubicBezTo>
                      <a:pt x="28" y="538"/>
                      <a:pt x="29" y="564"/>
                      <a:pt x="9" y="561"/>
                    </a:cubicBezTo>
                    <a:cubicBezTo>
                      <a:pt x="6" y="561"/>
                      <a:pt x="4" y="562"/>
                      <a:pt x="3" y="563"/>
                    </a:cubicBezTo>
                    <a:cubicBezTo>
                      <a:pt x="3" y="563"/>
                      <a:pt x="3" y="564"/>
                      <a:pt x="3" y="564"/>
                    </a:cubicBezTo>
                    <a:cubicBezTo>
                      <a:pt x="2" y="565"/>
                      <a:pt x="1" y="566"/>
                      <a:pt x="0" y="567"/>
                    </a:cubicBezTo>
                    <a:cubicBezTo>
                      <a:pt x="12" y="564"/>
                      <a:pt x="21" y="559"/>
                      <a:pt x="29" y="575"/>
                    </a:cubicBezTo>
                    <a:cubicBezTo>
                      <a:pt x="35" y="587"/>
                      <a:pt x="29" y="607"/>
                      <a:pt x="48" y="608"/>
                    </a:cubicBezTo>
                    <a:cubicBezTo>
                      <a:pt x="58" y="609"/>
                      <a:pt x="68" y="608"/>
                      <a:pt x="79" y="607"/>
                    </a:cubicBezTo>
                    <a:cubicBezTo>
                      <a:pt x="91" y="607"/>
                      <a:pt x="94" y="616"/>
                      <a:pt x="93" y="627"/>
                    </a:cubicBezTo>
                    <a:cubicBezTo>
                      <a:pt x="93" y="644"/>
                      <a:pt x="89" y="660"/>
                      <a:pt x="114" y="658"/>
                    </a:cubicBezTo>
                    <a:cubicBezTo>
                      <a:pt x="122" y="657"/>
                      <a:pt x="130" y="660"/>
                      <a:pt x="136" y="664"/>
                    </a:cubicBezTo>
                    <a:cubicBezTo>
                      <a:pt x="147" y="672"/>
                      <a:pt x="159" y="681"/>
                      <a:pt x="172" y="685"/>
                    </a:cubicBezTo>
                    <a:cubicBezTo>
                      <a:pt x="181" y="688"/>
                      <a:pt x="190" y="689"/>
                      <a:pt x="199" y="687"/>
                    </a:cubicBezTo>
                    <a:cubicBezTo>
                      <a:pt x="201" y="687"/>
                      <a:pt x="204" y="687"/>
                      <a:pt x="206" y="687"/>
                    </a:cubicBezTo>
                    <a:cubicBezTo>
                      <a:pt x="221" y="694"/>
                      <a:pt x="223" y="719"/>
                      <a:pt x="223" y="732"/>
                    </a:cubicBezTo>
                    <a:cubicBezTo>
                      <a:pt x="224" y="743"/>
                      <a:pt x="224" y="753"/>
                      <a:pt x="223" y="763"/>
                    </a:cubicBezTo>
                    <a:cubicBezTo>
                      <a:pt x="224" y="763"/>
                      <a:pt x="224" y="763"/>
                      <a:pt x="224" y="764"/>
                    </a:cubicBezTo>
                    <a:cubicBezTo>
                      <a:pt x="233" y="770"/>
                      <a:pt x="242" y="767"/>
                      <a:pt x="252" y="764"/>
                    </a:cubicBezTo>
                    <a:cubicBezTo>
                      <a:pt x="269" y="758"/>
                      <a:pt x="276" y="789"/>
                      <a:pt x="291" y="792"/>
                    </a:cubicBezTo>
                    <a:cubicBezTo>
                      <a:pt x="305" y="794"/>
                      <a:pt x="319" y="782"/>
                      <a:pt x="332" y="779"/>
                    </a:cubicBezTo>
                    <a:cubicBezTo>
                      <a:pt x="339" y="777"/>
                      <a:pt x="352" y="772"/>
                      <a:pt x="358" y="776"/>
                    </a:cubicBezTo>
                    <a:cubicBezTo>
                      <a:pt x="365" y="781"/>
                      <a:pt x="369" y="788"/>
                      <a:pt x="374" y="794"/>
                    </a:cubicBezTo>
                    <a:cubicBezTo>
                      <a:pt x="388" y="808"/>
                      <a:pt x="412" y="781"/>
                      <a:pt x="422" y="773"/>
                    </a:cubicBezTo>
                    <a:cubicBezTo>
                      <a:pt x="429" y="766"/>
                      <a:pt x="442" y="762"/>
                      <a:pt x="452" y="762"/>
                    </a:cubicBezTo>
                    <a:cubicBezTo>
                      <a:pt x="460" y="763"/>
                      <a:pt x="462" y="769"/>
                      <a:pt x="468" y="771"/>
                    </a:cubicBezTo>
                    <a:cubicBezTo>
                      <a:pt x="473" y="773"/>
                      <a:pt x="479" y="772"/>
                      <a:pt x="484" y="772"/>
                    </a:cubicBezTo>
                    <a:cubicBezTo>
                      <a:pt x="486" y="772"/>
                      <a:pt x="488" y="770"/>
                      <a:pt x="488" y="768"/>
                    </a:cubicBezTo>
                    <a:cubicBezTo>
                      <a:pt x="492" y="760"/>
                      <a:pt x="494" y="752"/>
                      <a:pt x="498" y="745"/>
                    </a:cubicBezTo>
                    <a:cubicBezTo>
                      <a:pt x="504" y="737"/>
                      <a:pt x="502" y="735"/>
                      <a:pt x="514" y="735"/>
                    </a:cubicBezTo>
                    <a:cubicBezTo>
                      <a:pt x="525" y="735"/>
                      <a:pt x="533" y="734"/>
                      <a:pt x="543" y="730"/>
                    </a:cubicBezTo>
                    <a:cubicBezTo>
                      <a:pt x="545" y="729"/>
                      <a:pt x="546" y="727"/>
                      <a:pt x="546" y="725"/>
                    </a:cubicBezTo>
                    <a:cubicBezTo>
                      <a:pt x="548" y="707"/>
                      <a:pt x="560" y="721"/>
                      <a:pt x="567" y="729"/>
                    </a:cubicBezTo>
                    <a:cubicBezTo>
                      <a:pt x="575" y="738"/>
                      <a:pt x="583" y="748"/>
                      <a:pt x="591" y="757"/>
                    </a:cubicBezTo>
                    <a:cubicBezTo>
                      <a:pt x="601" y="769"/>
                      <a:pt x="610" y="776"/>
                      <a:pt x="626" y="775"/>
                    </a:cubicBezTo>
                    <a:cubicBezTo>
                      <a:pt x="630" y="775"/>
                      <a:pt x="634" y="775"/>
                      <a:pt x="638" y="775"/>
                    </a:cubicBezTo>
                    <a:cubicBezTo>
                      <a:pt x="651" y="775"/>
                      <a:pt x="648" y="794"/>
                      <a:pt x="648" y="800"/>
                    </a:cubicBezTo>
                    <a:cubicBezTo>
                      <a:pt x="647" y="807"/>
                      <a:pt x="650" y="812"/>
                      <a:pt x="655" y="817"/>
                    </a:cubicBezTo>
                    <a:cubicBezTo>
                      <a:pt x="663" y="825"/>
                      <a:pt x="675" y="822"/>
                      <a:pt x="674" y="839"/>
                    </a:cubicBezTo>
                    <a:cubicBezTo>
                      <a:pt x="674" y="848"/>
                      <a:pt x="673" y="855"/>
                      <a:pt x="677" y="863"/>
                    </a:cubicBezTo>
                    <a:cubicBezTo>
                      <a:pt x="679" y="867"/>
                      <a:pt x="683" y="871"/>
                      <a:pt x="687" y="873"/>
                    </a:cubicBezTo>
                    <a:cubicBezTo>
                      <a:pt x="697" y="879"/>
                      <a:pt x="705" y="884"/>
                      <a:pt x="715" y="891"/>
                    </a:cubicBezTo>
                    <a:cubicBezTo>
                      <a:pt x="721" y="896"/>
                      <a:pt x="731" y="896"/>
                      <a:pt x="739" y="900"/>
                    </a:cubicBezTo>
                    <a:cubicBezTo>
                      <a:pt x="746" y="904"/>
                      <a:pt x="756" y="905"/>
                      <a:pt x="764" y="909"/>
                    </a:cubicBezTo>
                    <a:cubicBezTo>
                      <a:pt x="772" y="913"/>
                      <a:pt x="782" y="912"/>
                      <a:pt x="786" y="902"/>
                    </a:cubicBezTo>
                    <a:cubicBezTo>
                      <a:pt x="788" y="896"/>
                      <a:pt x="787" y="888"/>
                      <a:pt x="787" y="882"/>
                    </a:cubicBezTo>
                    <a:cubicBezTo>
                      <a:pt x="787" y="856"/>
                      <a:pt x="818" y="863"/>
                      <a:pt x="834" y="862"/>
                    </a:cubicBezTo>
                    <a:cubicBezTo>
                      <a:pt x="836" y="862"/>
                      <a:pt x="838" y="862"/>
                      <a:pt x="839" y="860"/>
                    </a:cubicBezTo>
                    <a:cubicBezTo>
                      <a:pt x="841" y="856"/>
                      <a:pt x="856" y="850"/>
                      <a:pt x="859" y="850"/>
                    </a:cubicBezTo>
                    <a:cubicBezTo>
                      <a:pt x="877" y="849"/>
                      <a:pt x="892" y="856"/>
                      <a:pt x="909" y="855"/>
                    </a:cubicBezTo>
                    <a:cubicBezTo>
                      <a:pt x="935" y="855"/>
                      <a:pt x="952" y="858"/>
                      <a:pt x="953" y="827"/>
                    </a:cubicBezTo>
                    <a:cubicBezTo>
                      <a:pt x="954" y="810"/>
                      <a:pt x="955" y="792"/>
                      <a:pt x="955" y="774"/>
                    </a:cubicBezTo>
                    <a:cubicBezTo>
                      <a:pt x="955" y="754"/>
                      <a:pt x="952" y="734"/>
                      <a:pt x="953" y="714"/>
                    </a:cubicBezTo>
                    <a:cubicBezTo>
                      <a:pt x="954" y="706"/>
                      <a:pt x="957" y="698"/>
                      <a:pt x="959" y="690"/>
                    </a:cubicBezTo>
                    <a:cubicBezTo>
                      <a:pt x="961" y="685"/>
                      <a:pt x="958" y="676"/>
                      <a:pt x="961" y="672"/>
                    </a:cubicBezTo>
                    <a:cubicBezTo>
                      <a:pt x="963" y="668"/>
                      <a:pt x="964" y="667"/>
                      <a:pt x="964" y="663"/>
                    </a:cubicBezTo>
                    <a:cubicBezTo>
                      <a:pt x="964" y="660"/>
                      <a:pt x="982" y="646"/>
                      <a:pt x="981" y="646"/>
                    </a:cubicBezTo>
                    <a:cubicBezTo>
                      <a:pt x="991" y="640"/>
                      <a:pt x="996" y="628"/>
                      <a:pt x="1003" y="619"/>
                    </a:cubicBezTo>
                    <a:cubicBezTo>
                      <a:pt x="1008" y="611"/>
                      <a:pt x="1016" y="606"/>
                      <a:pt x="1022" y="599"/>
                    </a:cubicBezTo>
                    <a:cubicBezTo>
                      <a:pt x="1028" y="593"/>
                      <a:pt x="1035" y="592"/>
                      <a:pt x="1042" y="587"/>
                    </a:cubicBezTo>
                    <a:cubicBezTo>
                      <a:pt x="1048" y="582"/>
                      <a:pt x="1050" y="577"/>
                      <a:pt x="1049" y="569"/>
                    </a:cubicBezTo>
                    <a:cubicBezTo>
                      <a:pt x="1049" y="567"/>
                      <a:pt x="1047" y="564"/>
                      <a:pt x="1046" y="563"/>
                    </a:cubicBezTo>
                    <a:cubicBezTo>
                      <a:pt x="1037" y="557"/>
                      <a:pt x="1046" y="548"/>
                      <a:pt x="1045" y="541"/>
                    </a:cubicBezTo>
                    <a:cubicBezTo>
                      <a:pt x="1045" y="537"/>
                      <a:pt x="1039" y="531"/>
                      <a:pt x="1043" y="528"/>
                    </a:cubicBezTo>
                    <a:cubicBezTo>
                      <a:pt x="1047" y="524"/>
                      <a:pt x="1048" y="523"/>
                      <a:pt x="1050" y="518"/>
                    </a:cubicBezTo>
                    <a:cubicBezTo>
                      <a:pt x="1056" y="504"/>
                      <a:pt x="1055" y="488"/>
                      <a:pt x="1055" y="472"/>
                    </a:cubicBezTo>
                    <a:cubicBezTo>
                      <a:pt x="1055" y="465"/>
                      <a:pt x="1054" y="458"/>
                      <a:pt x="1054" y="452"/>
                    </a:cubicBezTo>
                    <a:cubicBezTo>
                      <a:pt x="1054" y="436"/>
                      <a:pt x="1066" y="441"/>
                      <a:pt x="1070" y="431"/>
                    </a:cubicBezTo>
                    <a:cubicBezTo>
                      <a:pt x="1074" y="421"/>
                      <a:pt x="1068" y="377"/>
                      <a:pt x="1085" y="377"/>
                    </a:cubicBezTo>
                    <a:cubicBezTo>
                      <a:pt x="1088" y="376"/>
                      <a:pt x="1090" y="375"/>
                      <a:pt x="1091" y="373"/>
                    </a:cubicBezTo>
                    <a:cubicBezTo>
                      <a:pt x="1094" y="362"/>
                      <a:pt x="1095" y="352"/>
                      <a:pt x="1101" y="343"/>
                    </a:cubicBezTo>
                    <a:cubicBezTo>
                      <a:pt x="1104" y="339"/>
                      <a:pt x="1125" y="334"/>
                      <a:pt x="1131" y="332"/>
                    </a:cubicBezTo>
                    <a:cubicBezTo>
                      <a:pt x="1135" y="331"/>
                      <a:pt x="1135" y="327"/>
                      <a:pt x="1134" y="324"/>
                    </a:cubicBezTo>
                    <a:cubicBezTo>
                      <a:pt x="1131" y="317"/>
                      <a:pt x="1120" y="302"/>
                      <a:pt x="1127" y="296"/>
                    </a:cubicBezTo>
                    <a:cubicBezTo>
                      <a:pt x="1130" y="293"/>
                      <a:pt x="1132" y="288"/>
                      <a:pt x="1135" y="284"/>
                    </a:cubicBezTo>
                    <a:close/>
                  </a:path>
                </a:pathLst>
              </a:custGeom>
              <a:solidFill>
                <a:srgbClr val="006666">
                  <a:alpha val="30196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9" name="Freeform 270"/>
              <p:cNvSpPr>
                <a:spLocks noEditPoints="1"/>
              </p:cNvSpPr>
              <p:nvPr/>
            </p:nvSpPr>
            <p:spPr bwMode="gray">
              <a:xfrm>
                <a:off x="1489" y="1030"/>
                <a:ext cx="2562" cy="1274"/>
              </a:xfrm>
              <a:custGeom>
                <a:avLst/>
                <a:gdLst>
                  <a:gd name="T0" fmla="*/ 2147483647 w 1518"/>
                  <a:gd name="T1" fmla="*/ 2147483647 h 753"/>
                  <a:gd name="T2" fmla="*/ 2147483647 w 1518"/>
                  <a:gd name="T3" fmla="*/ 2147483647 h 753"/>
                  <a:gd name="T4" fmla="*/ 2147483647 w 1518"/>
                  <a:gd name="T5" fmla="*/ 2147483647 h 753"/>
                  <a:gd name="T6" fmla="*/ 2147483647 w 1518"/>
                  <a:gd name="T7" fmla="*/ 2147483647 h 753"/>
                  <a:gd name="T8" fmla="*/ 2147483647 w 1518"/>
                  <a:gd name="T9" fmla="*/ 1775575301 h 753"/>
                  <a:gd name="T10" fmla="*/ 2147483647 w 1518"/>
                  <a:gd name="T11" fmla="*/ 1805803529 h 753"/>
                  <a:gd name="T12" fmla="*/ 2147483647 w 1518"/>
                  <a:gd name="T13" fmla="*/ 1959834851 h 753"/>
                  <a:gd name="T14" fmla="*/ 2147483647 w 1518"/>
                  <a:gd name="T15" fmla="*/ 2147483647 h 753"/>
                  <a:gd name="T16" fmla="*/ 2147483647 w 1518"/>
                  <a:gd name="T17" fmla="*/ 2147483647 h 753"/>
                  <a:gd name="T18" fmla="*/ 2147483647 w 1518"/>
                  <a:gd name="T19" fmla="*/ 2147483647 h 753"/>
                  <a:gd name="T20" fmla="*/ 2147483647 w 1518"/>
                  <a:gd name="T21" fmla="*/ 2147483647 h 753"/>
                  <a:gd name="T22" fmla="*/ 2147483647 w 1518"/>
                  <a:gd name="T23" fmla="*/ 2147483647 h 753"/>
                  <a:gd name="T24" fmla="*/ 2147483647 w 1518"/>
                  <a:gd name="T25" fmla="*/ 2147483647 h 753"/>
                  <a:gd name="T26" fmla="*/ 2147483647 w 1518"/>
                  <a:gd name="T27" fmla="*/ 2147483647 h 753"/>
                  <a:gd name="T28" fmla="*/ 2147483647 w 1518"/>
                  <a:gd name="T29" fmla="*/ 1620381749 h 753"/>
                  <a:gd name="T30" fmla="*/ 2147483647 w 1518"/>
                  <a:gd name="T31" fmla="*/ 1304954043 h 753"/>
                  <a:gd name="T32" fmla="*/ 2147483647 w 1518"/>
                  <a:gd name="T33" fmla="*/ 383177315 h 753"/>
                  <a:gd name="T34" fmla="*/ 2147483647 w 1518"/>
                  <a:gd name="T35" fmla="*/ 1129206763 h 753"/>
                  <a:gd name="T36" fmla="*/ 2147483647 w 1518"/>
                  <a:gd name="T37" fmla="*/ 1927566492 h 753"/>
                  <a:gd name="T38" fmla="*/ 2147483647 w 1518"/>
                  <a:gd name="T39" fmla="*/ 2147483647 h 753"/>
                  <a:gd name="T40" fmla="*/ 2147483647 w 1518"/>
                  <a:gd name="T41" fmla="*/ 1993787195 h 753"/>
                  <a:gd name="T42" fmla="*/ 2147483647 w 1518"/>
                  <a:gd name="T43" fmla="*/ 1383818573 h 753"/>
                  <a:gd name="T44" fmla="*/ 2147483647 w 1518"/>
                  <a:gd name="T45" fmla="*/ 1716577129 h 753"/>
                  <a:gd name="T46" fmla="*/ 1766973324 w 1518"/>
                  <a:gd name="T47" fmla="*/ 1548247305 h 753"/>
                  <a:gd name="T48" fmla="*/ 1234747211 w 1518"/>
                  <a:gd name="T49" fmla="*/ 2147483647 h 753"/>
                  <a:gd name="T50" fmla="*/ 535139866 w 1518"/>
                  <a:gd name="T51" fmla="*/ 2147483647 h 753"/>
                  <a:gd name="T52" fmla="*/ 546054366 w 1518"/>
                  <a:gd name="T53" fmla="*/ 2147483647 h 753"/>
                  <a:gd name="T54" fmla="*/ 921601178 w 1518"/>
                  <a:gd name="T55" fmla="*/ 2147483647 h 753"/>
                  <a:gd name="T56" fmla="*/ 1879401960 w 1518"/>
                  <a:gd name="T57" fmla="*/ 2147483647 h 753"/>
                  <a:gd name="T58" fmla="*/ 2147483647 w 1518"/>
                  <a:gd name="T59" fmla="*/ 2147483647 h 753"/>
                  <a:gd name="T60" fmla="*/ 2147483647 w 1518"/>
                  <a:gd name="T61" fmla="*/ 2147483647 h 753"/>
                  <a:gd name="T62" fmla="*/ 2147483647 w 1518"/>
                  <a:gd name="T63" fmla="*/ 2147483647 h 753"/>
                  <a:gd name="T64" fmla="*/ 2147483647 w 1518"/>
                  <a:gd name="T65" fmla="*/ 2147483647 h 753"/>
                  <a:gd name="T66" fmla="*/ 2147483647 w 1518"/>
                  <a:gd name="T67" fmla="*/ 2147483647 h 753"/>
                  <a:gd name="T68" fmla="*/ 2147483647 w 1518"/>
                  <a:gd name="T69" fmla="*/ 2147483647 h 753"/>
                  <a:gd name="T70" fmla="*/ 2147483647 w 1518"/>
                  <a:gd name="T71" fmla="*/ 2147483647 h 753"/>
                  <a:gd name="T72" fmla="*/ 2147483647 w 1518"/>
                  <a:gd name="T73" fmla="*/ 2147483647 h 753"/>
                  <a:gd name="T74" fmla="*/ 2147483647 w 1518"/>
                  <a:gd name="T75" fmla="*/ 2147483647 h 753"/>
                  <a:gd name="T76" fmla="*/ 2147483647 w 1518"/>
                  <a:gd name="T77" fmla="*/ 2147483647 h 753"/>
                  <a:gd name="T78" fmla="*/ 2147483647 w 1518"/>
                  <a:gd name="T79" fmla="*/ 2147483647 h 753"/>
                  <a:gd name="T80" fmla="*/ 2147483647 w 1518"/>
                  <a:gd name="T81" fmla="*/ 2147483647 h 753"/>
                  <a:gd name="T82" fmla="*/ 2147483647 w 1518"/>
                  <a:gd name="T83" fmla="*/ 2147483647 h 753"/>
                  <a:gd name="T84" fmla="*/ 2147483647 w 1518"/>
                  <a:gd name="T85" fmla="*/ 2147483647 h 753"/>
                  <a:gd name="T86" fmla="*/ 2147483647 w 1518"/>
                  <a:gd name="T87" fmla="*/ 2147483647 h 753"/>
                  <a:gd name="T88" fmla="*/ 2147483647 w 1518"/>
                  <a:gd name="T89" fmla="*/ 2147483647 h 753"/>
                  <a:gd name="T90" fmla="*/ 2147483647 w 1518"/>
                  <a:gd name="T91" fmla="*/ 2147483647 h 753"/>
                  <a:gd name="T92" fmla="*/ 2147483647 w 1518"/>
                  <a:gd name="T93" fmla="*/ 2147483647 h 753"/>
                  <a:gd name="T94" fmla="*/ 2147483647 w 1518"/>
                  <a:gd name="T95" fmla="*/ 2147483647 h 753"/>
                  <a:gd name="T96" fmla="*/ 2147483647 w 1518"/>
                  <a:gd name="T97" fmla="*/ 2147483647 h 7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18"/>
                  <a:gd name="T148" fmla="*/ 0 h 753"/>
                  <a:gd name="T149" fmla="*/ 1518 w 1518"/>
                  <a:gd name="T150" fmla="*/ 753 h 75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18" h="753">
                    <a:moveTo>
                      <a:pt x="1268" y="657"/>
                    </a:moveTo>
                    <a:cubicBezTo>
                      <a:pt x="1269" y="656"/>
                      <a:pt x="1271" y="656"/>
                      <a:pt x="1272" y="656"/>
                    </a:cubicBezTo>
                    <a:cubicBezTo>
                      <a:pt x="1271" y="656"/>
                      <a:pt x="1269" y="656"/>
                      <a:pt x="1268" y="657"/>
                    </a:cubicBezTo>
                    <a:close/>
                    <a:moveTo>
                      <a:pt x="1263" y="658"/>
                    </a:moveTo>
                    <a:cubicBezTo>
                      <a:pt x="1265" y="658"/>
                      <a:pt x="1266" y="657"/>
                      <a:pt x="1268" y="657"/>
                    </a:cubicBezTo>
                    <a:cubicBezTo>
                      <a:pt x="1266" y="657"/>
                      <a:pt x="1265" y="658"/>
                      <a:pt x="1263" y="658"/>
                    </a:cubicBezTo>
                    <a:close/>
                    <a:moveTo>
                      <a:pt x="1509" y="221"/>
                    </a:moveTo>
                    <a:cubicBezTo>
                      <a:pt x="1508" y="217"/>
                      <a:pt x="1508" y="213"/>
                      <a:pt x="1507" y="209"/>
                    </a:cubicBezTo>
                    <a:cubicBezTo>
                      <a:pt x="1508" y="208"/>
                      <a:pt x="1508" y="208"/>
                      <a:pt x="1509" y="207"/>
                    </a:cubicBezTo>
                    <a:cubicBezTo>
                      <a:pt x="1503" y="211"/>
                      <a:pt x="1503" y="218"/>
                      <a:pt x="1497" y="222"/>
                    </a:cubicBezTo>
                    <a:cubicBezTo>
                      <a:pt x="1491" y="226"/>
                      <a:pt x="1482" y="239"/>
                      <a:pt x="1477" y="226"/>
                    </a:cubicBezTo>
                    <a:cubicBezTo>
                      <a:pt x="1473" y="218"/>
                      <a:pt x="1450" y="218"/>
                      <a:pt x="1449" y="216"/>
                    </a:cubicBezTo>
                    <a:cubicBezTo>
                      <a:pt x="1449" y="208"/>
                      <a:pt x="1443" y="201"/>
                      <a:pt x="1435" y="199"/>
                    </a:cubicBezTo>
                    <a:cubicBezTo>
                      <a:pt x="1423" y="197"/>
                      <a:pt x="1414" y="187"/>
                      <a:pt x="1405" y="179"/>
                    </a:cubicBezTo>
                    <a:cubicBezTo>
                      <a:pt x="1402" y="177"/>
                      <a:pt x="1398" y="179"/>
                      <a:pt x="1396" y="181"/>
                    </a:cubicBezTo>
                    <a:cubicBezTo>
                      <a:pt x="1395" y="183"/>
                      <a:pt x="1394" y="184"/>
                      <a:pt x="1393" y="186"/>
                    </a:cubicBezTo>
                    <a:cubicBezTo>
                      <a:pt x="1390" y="178"/>
                      <a:pt x="1386" y="171"/>
                      <a:pt x="1385" y="162"/>
                    </a:cubicBezTo>
                    <a:cubicBezTo>
                      <a:pt x="1385" y="152"/>
                      <a:pt x="1381" y="141"/>
                      <a:pt x="1370" y="139"/>
                    </a:cubicBezTo>
                    <a:cubicBezTo>
                      <a:pt x="1360" y="138"/>
                      <a:pt x="1347" y="139"/>
                      <a:pt x="1341" y="147"/>
                    </a:cubicBezTo>
                    <a:cubicBezTo>
                      <a:pt x="1333" y="156"/>
                      <a:pt x="1336" y="156"/>
                      <a:pt x="1329" y="148"/>
                    </a:cubicBezTo>
                    <a:cubicBezTo>
                      <a:pt x="1326" y="144"/>
                      <a:pt x="1322" y="144"/>
                      <a:pt x="1317" y="143"/>
                    </a:cubicBezTo>
                    <a:cubicBezTo>
                      <a:pt x="1309" y="141"/>
                      <a:pt x="1297" y="157"/>
                      <a:pt x="1293" y="162"/>
                    </a:cubicBezTo>
                    <a:cubicBezTo>
                      <a:pt x="1282" y="173"/>
                      <a:pt x="1264" y="165"/>
                      <a:pt x="1252" y="161"/>
                    </a:cubicBezTo>
                    <a:cubicBezTo>
                      <a:pt x="1245" y="160"/>
                      <a:pt x="1243" y="153"/>
                      <a:pt x="1237" y="150"/>
                    </a:cubicBezTo>
                    <a:cubicBezTo>
                      <a:pt x="1226" y="144"/>
                      <a:pt x="1214" y="146"/>
                      <a:pt x="1202" y="150"/>
                    </a:cubicBezTo>
                    <a:cubicBezTo>
                      <a:pt x="1192" y="153"/>
                      <a:pt x="1191" y="162"/>
                      <a:pt x="1190" y="170"/>
                    </a:cubicBezTo>
                    <a:cubicBezTo>
                      <a:pt x="1188" y="169"/>
                      <a:pt x="1187" y="167"/>
                      <a:pt x="1186" y="165"/>
                    </a:cubicBezTo>
                    <a:cubicBezTo>
                      <a:pt x="1185" y="164"/>
                      <a:pt x="1182" y="163"/>
                      <a:pt x="1180" y="163"/>
                    </a:cubicBezTo>
                    <a:cubicBezTo>
                      <a:pt x="1176" y="165"/>
                      <a:pt x="1174" y="165"/>
                      <a:pt x="1172" y="169"/>
                    </a:cubicBezTo>
                    <a:cubicBezTo>
                      <a:pt x="1170" y="173"/>
                      <a:pt x="1170" y="170"/>
                      <a:pt x="1163" y="167"/>
                    </a:cubicBezTo>
                    <a:cubicBezTo>
                      <a:pt x="1157" y="164"/>
                      <a:pt x="1140" y="163"/>
                      <a:pt x="1139" y="173"/>
                    </a:cubicBezTo>
                    <a:cubicBezTo>
                      <a:pt x="1138" y="180"/>
                      <a:pt x="1138" y="186"/>
                      <a:pt x="1139" y="193"/>
                    </a:cubicBezTo>
                    <a:cubicBezTo>
                      <a:pt x="1141" y="214"/>
                      <a:pt x="1122" y="213"/>
                      <a:pt x="1108" y="213"/>
                    </a:cubicBezTo>
                    <a:cubicBezTo>
                      <a:pt x="1092" y="214"/>
                      <a:pt x="1075" y="215"/>
                      <a:pt x="1062" y="225"/>
                    </a:cubicBezTo>
                    <a:cubicBezTo>
                      <a:pt x="1059" y="228"/>
                      <a:pt x="1058" y="233"/>
                      <a:pt x="1057" y="237"/>
                    </a:cubicBezTo>
                    <a:cubicBezTo>
                      <a:pt x="1055" y="250"/>
                      <a:pt x="1049" y="245"/>
                      <a:pt x="1041" y="247"/>
                    </a:cubicBezTo>
                    <a:cubicBezTo>
                      <a:pt x="1031" y="251"/>
                      <a:pt x="1027" y="259"/>
                      <a:pt x="1031" y="269"/>
                    </a:cubicBezTo>
                    <a:cubicBezTo>
                      <a:pt x="1035" y="278"/>
                      <a:pt x="1041" y="286"/>
                      <a:pt x="1032" y="292"/>
                    </a:cubicBezTo>
                    <a:cubicBezTo>
                      <a:pt x="1025" y="296"/>
                      <a:pt x="1022" y="301"/>
                      <a:pt x="1018" y="308"/>
                    </a:cubicBezTo>
                    <a:cubicBezTo>
                      <a:pt x="1012" y="321"/>
                      <a:pt x="1013" y="337"/>
                      <a:pt x="1012" y="351"/>
                    </a:cubicBezTo>
                    <a:cubicBezTo>
                      <a:pt x="1002" y="351"/>
                      <a:pt x="993" y="349"/>
                      <a:pt x="983" y="343"/>
                    </a:cubicBezTo>
                    <a:cubicBezTo>
                      <a:pt x="973" y="337"/>
                      <a:pt x="966" y="323"/>
                      <a:pt x="956" y="315"/>
                    </a:cubicBezTo>
                    <a:cubicBezTo>
                      <a:pt x="953" y="312"/>
                      <a:pt x="948" y="314"/>
                      <a:pt x="947" y="318"/>
                    </a:cubicBezTo>
                    <a:cubicBezTo>
                      <a:pt x="945" y="322"/>
                      <a:pt x="943" y="325"/>
                      <a:pt x="941" y="321"/>
                    </a:cubicBezTo>
                    <a:cubicBezTo>
                      <a:pt x="939" y="318"/>
                      <a:pt x="936" y="316"/>
                      <a:pt x="933" y="318"/>
                    </a:cubicBezTo>
                    <a:cubicBezTo>
                      <a:pt x="918" y="324"/>
                      <a:pt x="908" y="335"/>
                      <a:pt x="900" y="348"/>
                    </a:cubicBezTo>
                    <a:cubicBezTo>
                      <a:pt x="891" y="337"/>
                      <a:pt x="877" y="335"/>
                      <a:pt x="863" y="341"/>
                    </a:cubicBezTo>
                    <a:cubicBezTo>
                      <a:pt x="858" y="343"/>
                      <a:pt x="851" y="341"/>
                      <a:pt x="846" y="344"/>
                    </a:cubicBezTo>
                    <a:cubicBezTo>
                      <a:pt x="841" y="346"/>
                      <a:pt x="843" y="332"/>
                      <a:pt x="843" y="329"/>
                    </a:cubicBezTo>
                    <a:cubicBezTo>
                      <a:pt x="842" y="314"/>
                      <a:pt x="859" y="302"/>
                      <a:pt x="871" y="298"/>
                    </a:cubicBezTo>
                    <a:cubicBezTo>
                      <a:pt x="874" y="297"/>
                      <a:pt x="875" y="294"/>
                      <a:pt x="875" y="291"/>
                    </a:cubicBezTo>
                    <a:cubicBezTo>
                      <a:pt x="874" y="286"/>
                      <a:pt x="873" y="285"/>
                      <a:pt x="870" y="282"/>
                    </a:cubicBezTo>
                    <a:cubicBezTo>
                      <a:pt x="863" y="273"/>
                      <a:pt x="858" y="269"/>
                      <a:pt x="855" y="258"/>
                    </a:cubicBezTo>
                    <a:cubicBezTo>
                      <a:pt x="851" y="239"/>
                      <a:pt x="850" y="215"/>
                      <a:pt x="849" y="196"/>
                    </a:cubicBezTo>
                    <a:cubicBezTo>
                      <a:pt x="849" y="193"/>
                      <a:pt x="848" y="191"/>
                      <a:pt x="846" y="190"/>
                    </a:cubicBezTo>
                    <a:cubicBezTo>
                      <a:pt x="834" y="185"/>
                      <a:pt x="824" y="182"/>
                      <a:pt x="811" y="184"/>
                    </a:cubicBezTo>
                    <a:cubicBezTo>
                      <a:pt x="808" y="184"/>
                      <a:pt x="805" y="187"/>
                      <a:pt x="803" y="189"/>
                    </a:cubicBezTo>
                    <a:cubicBezTo>
                      <a:pt x="796" y="195"/>
                      <a:pt x="781" y="192"/>
                      <a:pt x="776" y="189"/>
                    </a:cubicBezTo>
                    <a:cubicBezTo>
                      <a:pt x="765" y="182"/>
                      <a:pt x="763" y="162"/>
                      <a:pt x="763" y="150"/>
                    </a:cubicBezTo>
                    <a:cubicBezTo>
                      <a:pt x="763" y="144"/>
                      <a:pt x="762" y="137"/>
                      <a:pt x="755" y="135"/>
                    </a:cubicBezTo>
                    <a:cubicBezTo>
                      <a:pt x="752" y="134"/>
                      <a:pt x="748" y="135"/>
                      <a:pt x="747" y="138"/>
                    </a:cubicBezTo>
                    <a:cubicBezTo>
                      <a:pt x="746" y="142"/>
                      <a:pt x="738" y="146"/>
                      <a:pt x="735" y="149"/>
                    </a:cubicBezTo>
                    <a:cubicBezTo>
                      <a:pt x="723" y="161"/>
                      <a:pt x="711" y="138"/>
                      <a:pt x="710" y="131"/>
                    </a:cubicBezTo>
                    <a:cubicBezTo>
                      <a:pt x="708" y="124"/>
                      <a:pt x="706" y="116"/>
                      <a:pt x="704" y="109"/>
                    </a:cubicBezTo>
                    <a:cubicBezTo>
                      <a:pt x="701" y="97"/>
                      <a:pt x="703" y="83"/>
                      <a:pt x="703" y="71"/>
                    </a:cubicBezTo>
                    <a:cubicBezTo>
                      <a:pt x="703" y="63"/>
                      <a:pt x="703" y="52"/>
                      <a:pt x="696" y="47"/>
                    </a:cubicBezTo>
                    <a:cubicBezTo>
                      <a:pt x="693" y="45"/>
                      <a:pt x="689" y="44"/>
                      <a:pt x="686" y="44"/>
                    </a:cubicBezTo>
                    <a:cubicBezTo>
                      <a:pt x="675" y="42"/>
                      <a:pt x="673" y="43"/>
                      <a:pt x="670" y="32"/>
                    </a:cubicBezTo>
                    <a:cubicBezTo>
                      <a:pt x="664" y="14"/>
                      <a:pt x="645" y="0"/>
                      <a:pt x="629" y="16"/>
                    </a:cubicBezTo>
                    <a:cubicBezTo>
                      <a:pt x="621" y="23"/>
                      <a:pt x="622" y="47"/>
                      <a:pt x="611" y="48"/>
                    </a:cubicBezTo>
                    <a:cubicBezTo>
                      <a:pt x="603" y="49"/>
                      <a:pt x="594" y="55"/>
                      <a:pt x="593" y="63"/>
                    </a:cubicBezTo>
                    <a:cubicBezTo>
                      <a:pt x="590" y="83"/>
                      <a:pt x="581" y="86"/>
                      <a:pt x="565" y="94"/>
                    </a:cubicBezTo>
                    <a:cubicBezTo>
                      <a:pt x="557" y="98"/>
                      <a:pt x="546" y="94"/>
                      <a:pt x="538" y="98"/>
                    </a:cubicBezTo>
                    <a:cubicBezTo>
                      <a:pt x="530" y="101"/>
                      <a:pt x="528" y="111"/>
                      <a:pt x="527" y="119"/>
                    </a:cubicBezTo>
                    <a:cubicBezTo>
                      <a:pt x="526" y="125"/>
                      <a:pt x="526" y="131"/>
                      <a:pt x="528" y="137"/>
                    </a:cubicBezTo>
                    <a:cubicBezTo>
                      <a:pt x="528" y="142"/>
                      <a:pt x="540" y="158"/>
                      <a:pt x="529" y="160"/>
                    </a:cubicBezTo>
                    <a:cubicBezTo>
                      <a:pt x="522" y="161"/>
                      <a:pt x="517" y="159"/>
                      <a:pt x="513" y="166"/>
                    </a:cubicBezTo>
                    <a:cubicBezTo>
                      <a:pt x="512" y="169"/>
                      <a:pt x="513" y="172"/>
                      <a:pt x="514" y="175"/>
                    </a:cubicBezTo>
                    <a:cubicBezTo>
                      <a:pt x="521" y="200"/>
                      <a:pt x="491" y="198"/>
                      <a:pt x="479" y="194"/>
                    </a:cubicBezTo>
                    <a:cubicBezTo>
                      <a:pt x="468" y="191"/>
                      <a:pt x="456" y="187"/>
                      <a:pt x="446" y="194"/>
                    </a:cubicBezTo>
                    <a:cubicBezTo>
                      <a:pt x="440" y="198"/>
                      <a:pt x="435" y="205"/>
                      <a:pt x="428" y="209"/>
                    </a:cubicBezTo>
                    <a:cubicBezTo>
                      <a:pt x="426" y="211"/>
                      <a:pt x="411" y="213"/>
                      <a:pt x="404" y="211"/>
                    </a:cubicBezTo>
                    <a:cubicBezTo>
                      <a:pt x="408" y="202"/>
                      <a:pt x="410" y="192"/>
                      <a:pt x="406" y="183"/>
                    </a:cubicBezTo>
                    <a:cubicBezTo>
                      <a:pt x="403" y="175"/>
                      <a:pt x="394" y="176"/>
                      <a:pt x="392" y="166"/>
                    </a:cubicBezTo>
                    <a:cubicBezTo>
                      <a:pt x="389" y="153"/>
                      <a:pt x="395" y="139"/>
                      <a:pt x="395" y="126"/>
                    </a:cubicBezTo>
                    <a:cubicBezTo>
                      <a:pt x="395" y="115"/>
                      <a:pt x="388" y="109"/>
                      <a:pt x="378" y="107"/>
                    </a:cubicBezTo>
                    <a:cubicBezTo>
                      <a:pt x="371" y="106"/>
                      <a:pt x="363" y="108"/>
                      <a:pt x="357" y="110"/>
                    </a:cubicBezTo>
                    <a:cubicBezTo>
                      <a:pt x="354" y="111"/>
                      <a:pt x="343" y="119"/>
                      <a:pt x="341" y="115"/>
                    </a:cubicBezTo>
                    <a:cubicBezTo>
                      <a:pt x="340" y="113"/>
                      <a:pt x="338" y="111"/>
                      <a:pt x="336" y="110"/>
                    </a:cubicBezTo>
                    <a:cubicBezTo>
                      <a:pt x="325" y="103"/>
                      <a:pt x="308" y="103"/>
                      <a:pt x="297" y="108"/>
                    </a:cubicBezTo>
                    <a:cubicBezTo>
                      <a:pt x="291" y="111"/>
                      <a:pt x="288" y="118"/>
                      <a:pt x="285" y="123"/>
                    </a:cubicBezTo>
                    <a:cubicBezTo>
                      <a:pt x="283" y="127"/>
                      <a:pt x="263" y="143"/>
                      <a:pt x="257" y="143"/>
                    </a:cubicBezTo>
                    <a:cubicBezTo>
                      <a:pt x="248" y="143"/>
                      <a:pt x="249" y="123"/>
                      <a:pt x="238" y="122"/>
                    </a:cubicBezTo>
                    <a:cubicBezTo>
                      <a:pt x="225" y="120"/>
                      <a:pt x="215" y="127"/>
                      <a:pt x="212" y="139"/>
                    </a:cubicBezTo>
                    <a:cubicBezTo>
                      <a:pt x="204" y="136"/>
                      <a:pt x="196" y="127"/>
                      <a:pt x="187" y="125"/>
                    </a:cubicBezTo>
                    <a:cubicBezTo>
                      <a:pt x="180" y="124"/>
                      <a:pt x="166" y="125"/>
                      <a:pt x="159" y="129"/>
                    </a:cubicBezTo>
                    <a:cubicBezTo>
                      <a:pt x="145" y="137"/>
                      <a:pt x="145" y="152"/>
                      <a:pt x="144" y="166"/>
                    </a:cubicBezTo>
                    <a:cubicBezTo>
                      <a:pt x="144" y="170"/>
                      <a:pt x="143" y="174"/>
                      <a:pt x="142" y="178"/>
                    </a:cubicBezTo>
                    <a:cubicBezTo>
                      <a:pt x="140" y="186"/>
                      <a:pt x="135" y="181"/>
                      <a:pt x="131" y="185"/>
                    </a:cubicBezTo>
                    <a:cubicBezTo>
                      <a:pt x="123" y="191"/>
                      <a:pt x="117" y="195"/>
                      <a:pt x="111" y="203"/>
                    </a:cubicBezTo>
                    <a:cubicBezTo>
                      <a:pt x="104" y="211"/>
                      <a:pt x="109" y="216"/>
                      <a:pt x="94" y="216"/>
                    </a:cubicBezTo>
                    <a:cubicBezTo>
                      <a:pt x="85" y="217"/>
                      <a:pt x="78" y="219"/>
                      <a:pt x="72" y="227"/>
                    </a:cubicBezTo>
                    <a:cubicBezTo>
                      <a:pt x="56" y="250"/>
                      <a:pt x="99" y="265"/>
                      <a:pt x="66" y="289"/>
                    </a:cubicBezTo>
                    <a:cubicBezTo>
                      <a:pt x="58" y="295"/>
                      <a:pt x="55" y="292"/>
                      <a:pt x="48" y="296"/>
                    </a:cubicBezTo>
                    <a:cubicBezTo>
                      <a:pt x="39" y="300"/>
                      <a:pt x="32" y="305"/>
                      <a:pt x="23" y="307"/>
                    </a:cubicBezTo>
                    <a:cubicBezTo>
                      <a:pt x="15" y="309"/>
                      <a:pt x="8" y="308"/>
                      <a:pt x="0" y="307"/>
                    </a:cubicBezTo>
                    <a:cubicBezTo>
                      <a:pt x="0" y="309"/>
                      <a:pt x="1" y="311"/>
                      <a:pt x="1" y="314"/>
                    </a:cubicBezTo>
                    <a:cubicBezTo>
                      <a:pt x="10" y="340"/>
                      <a:pt x="32" y="366"/>
                      <a:pt x="49" y="388"/>
                    </a:cubicBezTo>
                    <a:cubicBezTo>
                      <a:pt x="55" y="395"/>
                      <a:pt x="60" y="403"/>
                      <a:pt x="65" y="411"/>
                    </a:cubicBezTo>
                    <a:cubicBezTo>
                      <a:pt x="68" y="417"/>
                      <a:pt x="67" y="430"/>
                      <a:pt x="68" y="437"/>
                    </a:cubicBezTo>
                    <a:cubicBezTo>
                      <a:pt x="70" y="442"/>
                      <a:pt x="72" y="446"/>
                      <a:pt x="75" y="449"/>
                    </a:cubicBezTo>
                    <a:cubicBezTo>
                      <a:pt x="83" y="460"/>
                      <a:pt x="86" y="466"/>
                      <a:pt x="83" y="480"/>
                    </a:cubicBezTo>
                    <a:cubicBezTo>
                      <a:pt x="81" y="493"/>
                      <a:pt x="79" y="503"/>
                      <a:pt x="84" y="516"/>
                    </a:cubicBezTo>
                    <a:cubicBezTo>
                      <a:pt x="89" y="530"/>
                      <a:pt x="102" y="541"/>
                      <a:pt x="112" y="550"/>
                    </a:cubicBezTo>
                    <a:cubicBezTo>
                      <a:pt x="129" y="566"/>
                      <a:pt x="139" y="594"/>
                      <a:pt x="162" y="603"/>
                    </a:cubicBezTo>
                    <a:cubicBezTo>
                      <a:pt x="165" y="605"/>
                      <a:pt x="168" y="603"/>
                      <a:pt x="169" y="600"/>
                    </a:cubicBezTo>
                    <a:cubicBezTo>
                      <a:pt x="178" y="581"/>
                      <a:pt x="221" y="593"/>
                      <a:pt x="239" y="589"/>
                    </a:cubicBezTo>
                    <a:cubicBezTo>
                      <a:pt x="246" y="588"/>
                      <a:pt x="252" y="587"/>
                      <a:pt x="259" y="587"/>
                    </a:cubicBezTo>
                    <a:cubicBezTo>
                      <a:pt x="271" y="587"/>
                      <a:pt x="266" y="597"/>
                      <a:pt x="265" y="603"/>
                    </a:cubicBezTo>
                    <a:cubicBezTo>
                      <a:pt x="263" y="615"/>
                      <a:pt x="262" y="627"/>
                      <a:pt x="262" y="639"/>
                    </a:cubicBezTo>
                    <a:cubicBezTo>
                      <a:pt x="261" y="661"/>
                      <a:pt x="270" y="677"/>
                      <a:pt x="287" y="691"/>
                    </a:cubicBezTo>
                    <a:cubicBezTo>
                      <a:pt x="299" y="700"/>
                      <a:pt x="302" y="711"/>
                      <a:pt x="309" y="724"/>
                    </a:cubicBezTo>
                    <a:cubicBezTo>
                      <a:pt x="315" y="736"/>
                      <a:pt x="324" y="744"/>
                      <a:pt x="333" y="753"/>
                    </a:cubicBezTo>
                    <a:cubicBezTo>
                      <a:pt x="337" y="745"/>
                      <a:pt x="345" y="740"/>
                      <a:pt x="350" y="733"/>
                    </a:cubicBezTo>
                    <a:cubicBezTo>
                      <a:pt x="368" y="710"/>
                      <a:pt x="381" y="745"/>
                      <a:pt x="399" y="741"/>
                    </a:cubicBezTo>
                    <a:cubicBezTo>
                      <a:pt x="407" y="740"/>
                      <a:pt x="417" y="739"/>
                      <a:pt x="424" y="735"/>
                    </a:cubicBezTo>
                    <a:cubicBezTo>
                      <a:pt x="431" y="731"/>
                      <a:pt x="425" y="711"/>
                      <a:pt x="424" y="705"/>
                    </a:cubicBezTo>
                    <a:cubicBezTo>
                      <a:pt x="422" y="694"/>
                      <a:pt x="415" y="674"/>
                      <a:pt x="420" y="663"/>
                    </a:cubicBezTo>
                    <a:cubicBezTo>
                      <a:pt x="424" y="656"/>
                      <a:pt x="429" y="653"/>
                      <a:pt x="436" y="650"/>
                    </a:cubicBezTo>
                    <a:cubicBezTo>
                      <a:pt x="443" y="647"/>
                      <a:pt x="445" y="641"/>
                      <a:pt x="451" y="637"/>
                    </a:cubicBezTo>
                    <a:cubicBezTo>
                      <a:pt x="452" y="628"/>
                      <a:pt x="456" y="623"/>
                      <a:pt x="466" y="627"/>
                    </a:cubicBezTo>
                    <a:cubicBezTo>
                      <a:pt x="479" y="632"/>
                      <a:pt x="491" y="631"/>
                      <a:pt x="504" y="631"/>
                    </a:cubicBezTo>
                    <a:cubicBezTo>
                      <a:pt x="520" y="632"/>
                      <a:pt x="530" y="630"/>
                      <a:pt x="544" y="624"/>
                    </a:cubicBezTo>
                    <a:cubicBezTo>
                      <a:pt x="561" y="617"/>
                      <a:pt x="563" y="622"/>
                      <a:pt x="575" y="632"/>
                    </a:cubicBezTo>
                    <a:cubicBezTo>
                      <a:pt x="583" y="638"/>
                      <a:pt x="591" y="646"/>
                      <a:pt x="596" y="633"/>
                    </a:cubicBezTo>
                    <a:cubicBezTo>
                      <a:pt x="600" y="625"/>
                      <a:pt x="610" y="622"/>
                      <a:pt x="614" y="613"/>
                    </a:cubicBezTo>
                    <a:cubicBezTo>
                      <a:pt x="616" y="607"/>
                      <a:pt x="622" y="604"/>
                      <a:pt x="624" y="597"/>
                    </a:cubicBezTo>
                    <a:cubicBezTo>
                      <a:pt x="626" y="590"/>
                      <a:pt x="628" y="585"/>
                      <a:pt x="633" y="580"/>
                    </a:cubicBezTo>
                    <a:cubicBezTo>
                      <a:pt x="647" y="566"/>
                      <a:pt x="674" y="581"/>
                      <a:pt x="689" y="570"/>
                    </a:cubicBezTo>
                    <a:cubicBezTo>
                      <a:pt x="699" y="564"/>
                      <a:pt x="705" y="560"/>
                      <a:pt x="718" y="559"/>
                    </a:cubicBezTo>
                    <a:cubicBezTo>
                      <a:pt x="732" y="558"/>
                      <a:pt x="747" y="560"/>
                      <a:pt x="761" y="563"/>
                    </a:cubicBezTo>
                    <a:cubicBezTo>
                      <a:pt x="768" y="565"/>
                      <a:pt x="772" y="568"/>
                      <a:pt x="778" y="571"/>
                    </a:cubicBezTo>
                    <a:cubicBezTo>
                      <a:pt x="786" y="577"/>
                      <a:pt x="796" y="578"/>
                      <a:pt x="802" y="586"/>
                    </a:cubicBezTo>
                    <a:cubicBezTo>
                      <a:pt x="813" y="599"/>
                      <a:pt x="828" y="595"/>
                      <a:pt x="843" y="593"/>
                    </a:cubicBezTo>
                    <a:cubicBezTo>
                      <a:pt x="853" y="592"/>
                      <a:pt x="854" y="589"/>
                      <a:pt x="862" y="585"/>
                    </a:cubicBezTo>
                    <a:cubicBezTo>
                      <a:pt x="876" y="578"/>
                      <a:pt x="895" y="576"/>
                      <a:pt x="909" y="582"/>
                    </a:cubicBezTo>
                    <a:cubicBezTo>
                      <a:pt x="914" y="584"/>
                      <a:pt x="926" y="590"/>
                      <a:pt x="930" y="582"/>
                    </a:cubicBezTo>
                    <a:cubicBezTo>
                      <a:pt x="931" y="579"/>
                      <a:pt x="932" y="578"/>
                      <a:pt x="934" y="575"/>
                    </a:cubicBezTo>
                    <a:cubicBezTo>
                      <a:pt x="938" y="571"/>
                      <a:pt x="945" y="569"/>
                      <a:pt x="950" y="569"/>
                    </a:cubicBezTo>
                    <a:cubicBezTo>
                      <a:pt x="957" y="570"/>
                      <a:pt x="964" y="571"/>
                      <a:pt x="968" y="577"/>
                    </a:cubicBezTo>
                    <a:cubicBezTo>
                      <a:pt x="972" y="582"/>
                      <a:pt x="1001" y="585"/>
                      <a:pt x="1005" y="577"/>
                    </a:cubicBezTo>
                    <a:cubicBezTo>
                      <a:pt x="1011" y="566"/>
                      <a:pt x="1028" y="566"/>
                      <a:pt x="1038" y="571"/>
                    </a:cubicBezTo>
                    <a:cubicBezTo>
                      <a:pt x="1044" y="574"/>
                      <a:pt x="1052" y="578"/>
                      <a:pt x="1056" y="584"/>
                    </a:cubicBezTo>
                    <a:cubicBezTo>
                      <a:pt x="1057" y="586"/>
                      <a:pt x="1061" y="587"/>
                      <a:pt x="1063" y="587"/>
                    </a:cubicBezTo>
                    <a:cubicBezTo>
                      <a:pt x="1068" y="589"/>
                      <a:pt x="1066" y="593"/>
                      <a:pt x="1065" y="584"/>
                    </a:cubicBezTo>
                    <a:cubicBezTo>
                      <a:pt x="1065" y="571"/>
                      <a:pt x="1079" y="572"/>
                      <a:pt x="1087" y="573"/>
                    </a:cubicBezTo>
                    <a:cubicBezTo>
                      <a:pt x="1090" y="573"/>
                      <a:pt x="1093" y="575"/>
                      <a:pt x="1093" y="578"/>
                    </a:cubicBezTo>
                    <a:cubicBezTo>
                      <a:pt x="1093" y="584"/>
                      <a:pt x="1113" y="591"/>
                      <a:pt x="1119" y="595"/>
                    </a:cubicBezTo>
                    <a:cubicBezTo>
                      <a:pt x="1122" y="598"/>
                      <a:pt x="1127" y="601"/>
                      <a:pt x="1130" y="605"/>
                    </a:cubicBezTo>
                    <a:cubicBezTo>
                      <a:pt x="1134" y="601"/>
                      <a:pt x="1133" y="597"/>
                      <a:pt x="1136" y="591"/>
                    </a:cubicBezTo>
                    <a:cubicBezTo>
                      <a:pt x="1137" y="587"/>
                      <a:pt x="1143" y="584"/>
                      <a:pt x="1145" y="581"/>
                    </a:cubicBezTo>
                    <a:cubicBezTo>
                      <a:pt x="1151" y="575"/>
                      <a:pt x="1162" y="574"/>
                      <a:pt x="1166" y="566"/>
                    </a:cubicBezTo>
                    <a:cubicBezTo>
                      <a:pt x="1167" y="563"/>
                      <a:pt x="1169" y="562"/>
                      <a:pt x="1172" y="562"/>
                    </a:cubicBezTo>
                    <a:cubicBezTo>
                      <a:pt x="1196" y="562"/>
                      <a:pt x="1203" y="600"/>
                      <a:pt x="1206" y="616"/>
                    </a:cubicBezTo>
                    <a:cubicBezTo>
                      <a:pt x="1209" y="630"/>
                      <a:pt x="1231" y="627"/>
                      <a:pt x="1241" y="632"/>
                    </a:cubicBezTo>
                    <a:cubicBezTo>
                      <a:pt x="1252" y="638"/>
                      <a:pt x="1255" y="648"/>
                      <a:pt x="1257" y="659"/>
                    </a:cubicBezTo>
                    <a:cubicBezTo>
                      <a:pt x="1259" y="659"/>
                      <a:pt x="1261" y="659"/>
                      <a:pt x="1262" y="658"/>
                    </a:cubicBezTo>
                    <a:cubicBezTo>
                      <a:pt x="1263" y="657"/>
                      <a:pt x="1264" y="656"/>
                      <a:pt x="1265" y="655"/>
                    </a:cubicBezTo>
                    <a:cubicBezTo>
                      <a:pt x="1265" y="655"/>
                      <a:pt x="1265" y="654"/>
                      <a:pt x="1265" y="654"/>
                    </a:cubicBezTo>
                    <a:cubicBezTo>
                      <a:pt x="1266" y="653"/>
                      <a:pt x="1268" y="652"/>
                      <a:pt x="1271" y="652"/>
                    </a:cubicBezTo>
                    <a:cubicBezTo>
                      <a:pt x="1291" y="655"/>
                      <a:pt x="1290" y="629"/>
                      <a:pt x="1295" y="615"/>
                    </a:cubicBezTo>
                    <a:cubicBezTo>
                      <a:pt x="1299" y="603"/>
                      <a:pt x="1307" y="592"/>
                      <a:pt x="1317" y="584"/>
                    </a:cubicBezTo>
                    <a:cubicBezTo>
                      <a:pt x="1324" y="579"/>
                      <a:pt x="1338" y="569"/>
                      <a:pt x="1347" y="577"/>
                    </a:cubicBezTo>
                    <a:cubicBezTo>
                      <a:pt x="1357" y="585"/>
                      <a:pt x="1354" y="595"/>
                      <a:pt x="1355" y="605"/>
                    </a:cubicBezTo>
                    <a:cubicBezTo>
                      <a:pt x="1365" y="602"/>
                      <a:pt x="1374" y="604"/>
                      <a:pt x="1384" y="610"/>
                    </a:cubicBezTo>
                    <a:cubicBezTo>
                      <a:pt x="1393" y="615"/>
                      <a:pt x="1405" y="624"/>
                      <a:pt x="1416" y="621"/>
                    </a:cubicBezTo>
                    <a:cubicBezTo>
                      <a:pt x="1427" y="618"/>
                      <a:pt x="1436" y="609"/>
                      <a:pt x="1447" y="607"/>
                    </a:cubicBezTo>
                    <a:cubicBezTo>
                      <a:pt x="1455" y="605"/>
                      <a:pt x="1477" y="607"/>
                      <a:pt x="1479" y="596"/>
                    </a:cubicBezTo>
                    <a:cubicBezTo>
                      <a:pt x="1480" y="587"/>
                      <a:pt x="1480" y="577"/>
                      <a:pt x="1480" y="568"/>
                    </a:cubicBezTo>
                    <a:cubicBezTo>
                      <a:pt x="1480" y="555"/>
                      <a:pt x="1479" y="545"/>
                      <a:pt x="1471" y="533"/>
                    </a:cubicBezTo>
                    <a:cubicBezTo>
                      <a:pt x="1466" y="525"/>
                      <a:pt x="1463" y="518"/>
                      <a:pt x="1463" y="508"/>
                    </a:cubicBezTo>
                    <a:cubicBezTo>
                      <a:pt x="1461" y="483"/>
                      <a:pt x="1471" y="454"/>
                      <a:pt x="1465" y="430"/>
                    </a:cubicBezTo>
                    <a:cubicBezTo>
                      <a:pt x="1459" y="406"/>
                      <a:pt x="1428" y="429"/>
                      <a:pt x="1419" y="410"/>
                    </a:cubicBezTo>
                    <a:cubicBezTo>
                      <a:pt x="1414" y="397"/>
                      <a:pt x="1399" y="389"/>
                      <a:pt x="1402" y="373"/>
                    </a:cubicBezTo>
                    <a:cubicBezTo>
                      <a:pt x="1403" y="365"/>
                      <a:pt x="1406" y="361"/>
                      <a:pt x="1410" y="354"/>
                    </a:cubicBezTo>
                    <a:cubicBezTo>
                      <a:pt x="1418" y="342"/>
                      <a:pt x="1406" y="327"/>
                      <a:pt x="1404" y="315"/>
                    </a:cubicBezTo>
                    <a:cubicBezTo>
                      <a:pt x="1404" y="311"/>
                      <a:pt x="1407" y="308"/>
                      <a:pt x="1411" y="308"/>
                    </a:cubicBezTo>
                    <a:cubicBezTo>
                      <a:pt x="1425" y="308"/>
                      <a:pt x="1440" y="308"/>
                      <a:pt x="1454" y="308"/>
                    </a:cubicBezTo>
                    <a:cubicBezTo>
                      <a:pt x="1467" y="308"/>
                      <a:pt x="1501" y="314"/>
                      <a:pt x="1506" y="297"/>
                    </a:cubicBezTo>
                    <a:cubicBezTo>
                      <a:pt x="1511" y="282"/>
                      <a:pt x="1518" y="269"/>
                      <a:pt x="1515" y="253"/>
                    </a:cubicBezTo>
                    <a:cubicBezTo>
                      <a:pt x="1513" y="242"/>
                      <a:pt x="1510" y="231"/>
                      <a:pt x="1509" y="221"/>
                    </a:cubicBezTo>
                    <a:close/>
                    <a:moveTo>
                      <a:pt x="1263" y="658"/>
                    </a:moveTo>
                    <a:cubicBezTo>
                      <a:pt x="1263" y="658"/>
                      <a:pt x="1263" y="658"/>
                      <a:pt x="1262" y="658"/>
                    </a:cubicBezTo>
                    <a:cubicBezTo>
                      <a:pt x="1262" y="658"/>
                      <a:pt x="1262" y="658"/>
                      <a:pt x="1262" y="658"/>
                    </a:cubicBezTo>
                    <a:cubicBezTo>
                      <a:pt x="1263" y="658"/>
                      <a:pt x="1263" y="658"/>
                      <a:pt x="1263" y="658"/>
                    </a:cubicBezTo>
                    <a:close/>
                    <a:moveTo>
                      <a:pt x="1274" y="655"/>
                    </a:moveTo>
                    <a:cubicBezTo>
                      <a:pt x="1276" y="655"/>
                      <a:pt x="1277" y="655"/>
                      <a:pt x="1278" y="655"/>
                    </a:cubicBezTo>
                    <a:cubicBezTo>
                      <a:pt x="1277" y="655"/>
                      <a:pt x="1276" y="655"/>
                      <a:pt x="1274" y="655"/>
                    </a:cubicBezTo>
                    <a:close/>
                  </a:path>
                </a:pathLst>
              </a:custGeom>
              <a:solidFill>
                <a:srgbClr val="FFFF99">
                  <a:alpha val="50195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30" name="Freeform 271"/>
              <p:cNvSpPr>
                <a:spLocks/>
              </p:cNvSpPr>
              <p:nvPr/>
            </p:nvSpPr>
            <p:spPr bwMode="gray">
              <a:xfrm>
                <a:off x="207" y="2465"/>
                <a:ext cx="693" cy="935"/>
              </a:xfrm>
              <a:custGeom>
                <a:avLst/>
                <a:gdLst>
                  <a:gd name="T0" fmla="*/ 2147483647 w 411"/>
                  <a:gd name="T1" fmla="*/ 2147483647 h 553"/>
                  <a:gd name="T2" fmla="*/ 2147483647 w 411"/>
                  <a:gd name="T3" fmla="*/ 2147483647 h 553"/>
                  <a:gd name="T4" fmla="*/ 2147483647 w 411"/>
                  <a:gd name="T5" fmla="*/ 2147483647 h 553"/>
                  <a:gd name="T6" fmla="*/ 2147483647 w 411"/>
                  <a:gd name="T7" fmla="*/ 2147483647 h 553"/>
                  <a:gd name="T8" fmla="*/ 2147483647 w 411"/>
                  <a:gd name="T9" fmla="*/ 2147483647 h 553"/>
                  <a:gd name="T10" fmla="*/ 2147483647 w 411"/>
                  <a:gd name="T11" fmla="*/ 2147483647 h 553"/>
                  <a:gd name="T12" fmla="*/ 2147483647 w 411"/>
                  <a:gd name="T13" fmla="*/ 2147483647 h 553"/>
                  <a:gd name="T14" fmla="*/ 2147483647 w 411"/>
                  <a:gd name="T15" fmla="*/ 2147483647 h 553"/>
                  <a:gd name="T16" fmla="*/ 2147483647 w 411"/>
                  <a:gd name="T17" fmla="*/ 2013191870 h 553"/>
                  <a:gd name="T18" fmla="*/ 2147483647 w 411"/>
                  <a:gd name="T19" fmla="*/ 1923460209 h 553"/>
                  <a:gd name="T20" fmla="*/ 2147483647 w 411"/>
                  <a:gd name="T21" fmla="*/ 1765474757 h 553"/>
                  <a:gd name="T22" fmla="*/ 2147483647 w 411"/>
                  <a:gd name="T23" fmla="*/ 1655630827 h 553"/>
                  <a:gd name="T24" fmla="*/ 2147483647 w 411"/>
                  <a:gd name="T25" fmla="*/ 1363583952 h 553"/>
                  <a:gd name="T26" fmla="*/ 2147483647 w 411"/>
                  <a:gd name="T27" fmla="*/ 1292871199 h 553"/>
                  <a:gd name="T28" fmla="*/ 2147483647 w 411"/>
                  <a:gd name="T29" fmla="*/ 1085847730 h 553"/>
                  <a:gd name="T30" fmla="*/ 2147483647 w 411"/>
                  <a:gd name="T31" fmla="*/ 888063668 h 553"/>
                  <a:gd name="T32" fmla="*/ 2147483647 w 411"/>
                  <a:gd name="T33" fmla="*/ 391759475 h 553"/>
                  <a:gd name="T34" fmla="*/ 2147483647 w 411"/>
                  <a:gd name="T35" fmla="*/ 81624425 h 553"/>
                  <a:gd name="T36" fmla="*/ 2147483647 w 411"/>
                  <a:gd name="T37" fmla="*/ 168637435 h 553"/>
                  <a:gd name="T38" fmla="*/ 2147483647 w 411"/>
                  <a:gd name="T39" fmla="*/ 525239823 h 553"/>
                  <a:gd name="T40" fmla="*/ 2147483647 w 411"/>
                  <a:gd name="T41" fmla="*/ 846599404 h 553"/>
                  <a:gd name="T42" fmla="*/ 2138939281 w 411"/>
                  <a:gd name="T43" fmla="*/ 1000900800 h 553"/>
                  <a:gd name="T44" fmla="*/ 1987420719 w 411"/>
                  <a:gd name="T45" fmla="*/ 1058732539 h 553"/>
                  <a:gd name="T46" fmla="*/ 1987420719 w 411"/>
                  <a:gd name="T47" fmla="*/ 1000900800 h 553"/>
                  <a:gd name="T48" fmla="*/ 1665910126 w 411"/>
                  <a:gd name="T49" fmla="*/ 856826787 h 553"/>
                  <a:gd name="T50" fmla="*/ 1557120291 w 411"/>
                  <a:gd name="T51" fmla="*/ 885358809 h 553"/>
                  <a:gd name="T52" fmla="*/ 1339934007 w 411"/>
                  <a:gd name="T53" fmla="*/ 937882553 h 553"/>
                  <a:gd name="T54" fmla="*/ 1178687433 w 411"/>
                  <a:gd name="T55" fmla="*/ 987905621 h 553"/>
                  <a:gd name="T56" fmla="*/ 1120515868 w 411"/>
                  <a:gd name="T57" fmla="*/ 1036784830 h 553"/>
                  <a:gd name="T58" fmla="*/ 820469349 w 411"/>
                  <a:gd name="T59" fmla="*/ 1156501204 h 553"/>
                  <a:gd name="T60" fmla="*/ 769388915 w 411"/>
                  <a:gd name="T61" fmla="*/ 1156501204 h 553"/>
                  <a:gd name="T62" fmla="*/ 725827381 w 411"/>
                  <a:gd name="T63" fmla="*/ 1246707826 h 553"/>
                  <a:gd name="T64" fmla="*/ 531751495 w 411"/>
                  <a:gd name="T65" fmla="*/ 1431410350 h 553"/>
                  <a:gd name="T66" fmla="*/ 282181414 w 411"/>
                  <a:gd name="T67" fmla="*/ 1733669241 h 553"/>
                  <a:gd name="T68" fmla="*/ 160498969 w 411"/>
                  <a:gd name="T69" fmla="*/ 2107904396 h 553"/>
                  <a:gd name="T70" fmla="*/ 187036387 w 411"/>
                  <a:gd name="T71" fmla="*/ 2147483647 h 553"/>
                  <a:gd name="T72" fmla="*/ 76069946 w 411"/>
                  <a:gd name="T73" fmla="*/ 2147483647 h 553"/>
                  <a:gd name="T74" fmla="*/ 297939214 w 411"/>
                  <a:gd name="T75" fmla="*/ 2147483647 h 553"/>
                  <a:gd name="T76" fmla="*/ 440615244 w 411"/>
                  <a:gd name="T77" fmla="*/ 2147483647 h 553"/>
                  <a:gd name="T78" fmla="*/ 520173371 w 411"/>
                  <a:gd name="T79" fmla="*/ 2147483647 h 553"/>
                  <a:gd name="T80" fmla="*/ 804424605 w 411"/>
                  <a:gd name="T81" fmla="*/ 2147483647 h 553"/>
                  <a:gd name="T82" fmla="*/ 1185674483 w 411"/>
                  <a:gd name="T83" fmla="*/ 2147483647 h 553"/>
                  <a:gd name="T84" fmla="*/ 1428240866 w 411"/>
                  <a:gd name="T85" fmla="*/ 2147483647 h 553"/>
                  <a:gd name="T86" fmla="*/ 1533068824 w 411"/>
                  <a:gd name="T87" fmla="*/ 2147483647 h 553"/>
                  <a:gd name="T88" fmla="*/ 1877766237 w 411"/>
                  <a:gd name="T89" fmla="*/ 2147483647 h 553"/>
                  <a:gd name="T90" fmla="*/ 2147483647 w 411"/>
                  <a:gd name="T91" fmla="*/ 2147483647 h 553"/>
                  <a:gd name="T92" fmla="*/ 2147483647 w 411"/>
                  <a:gd name="T93" fmla="*/ 2147483647 h 553"/>
                  <a:gd name="T94" fmla="*/ 2147483647 w 411"/>
                  <a:gd name="T95" fmla="*/ 2147483647 h 553"/>
                  <a:gd name="T96" fmla="*/ 2147483647 w 411"/>
                  <a:gd name="T97" fmla="*/ 2147483647 h 553"/>
                  <a:gd name="T98" fmla="*/ 2147483647 w 411"/>
                  <a:gd name="T99" fmla="*/ 2147483647 h 553"/>
                  <a:gd name="T100" fmla="*/ 2147483647 w 411"/>
                  <a:gd name="T101" fmla="*/ 2147483647 h 553"/>
                  <a:gd name="T102" fmla="*/ 2147483647 w 411"/>
                  <a:gd name="T103" fmla="*/ 2147483647 h 553"/>
                  <a:gd name="T104" fmla="*/ 2147483647 w 411"/>
                  <a:gd name="T105" fmla="*/ 2147483647 h 553"/>
                  <a:gd name="T106" fmla="*/ 2147483647 w 411"/>
                  <a:gd name="T107" fmla="*/ 2147483647 h 553"/>
                  <a:gd name="T108" fmla="*/ 2147483647 w 411"/>
                  <a:gd name="T109" fmla="*/ 2147483647 h 553"/>
                  <a:gd name="T110" fmla="*/ 2147483647 w 411"/>
                  <a:gd name="T111" fmla="*/ 2147483647 h 553"/>
                  <a:gd name="T112" fmla="*/ 2147483647 w 411"/>
                  <a:gd name="T113" fmla="*/ 2147483647 h 553"/>
                  <a:gd name="T114" fmla="*/ 2147483647 w 411"/>
                  <a:gd name="T115" fmla="*/ 2147483647 h 55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11"/>
                  <a:gd name="T175" fmla="*/ 0 h 553"/>
                  <a:gd name="T176" fmla="*/ 411 w 411"/>
                  <a:gd name="T177" fmla="*/ 553 h 55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11" h="553">
                    <a:moveTo>
                      <a:pt x="401" y="363"/>
                    </a:moveTo>
                    <a:cubicBezTo>
                      <a:pt x="403" y="362"/>
                      <a:pt x="406" y="360"/>
                      <a:pt x="407" y="357"/>
                    </a:cubicBezTo>
                    <a:cubicBezTo>
                      <a:pt x="411" y="344"/>
                      <a:pt x="401" y="343"/>
                      <a:pt x="391" y="342"/>
                    </a:cubicBezTo>
                    <a:cubicBezTo>
                      <a:pt x="395" y="333"/>
                      <a:pt x="398" y="323"/>
                      <a:pt x="395" y="315"/>
                    </a:cubicBezTo>
                    <a:cubicBezTo>
                      <a:pt x="389" y="300"/>
                      <a:pt x="371" y="295"/>
                      <a:pt x="361" y="283"/>
                    </a:cubicBezTo>
                    <a:cubicBezTo>
                      <a:pt x="355" y="277"/>
                      <a:pt x="364" y="262"/>
                      <a:pt x="365" y="255"/>
                    </a:cubicBezTo>
                    <a:cubicBezTo>
                      <a:pt x="366" y="248"/>
                      <a:pt x="364" y="238"/>
                      <a:pt x="362" y="231"/>
                    </a:cubicBezTo>
                    <a:cubicBezTo>
                      <a:pt x="355" y="212"/>
                      <a:pt x="339" y="207"/>
                      <a:pt x="324" y="197"/>
                    </a:cubicBezTo>
                    <a:cubicBezTo>
                      <a:pt x="314" y="190"/>
                      <a:pt x="313" y="181"/>
                      <a:pt x="309" y="171"/>
                    </a:cubicBezTo>
                    <a:cubicBezTo>
                      <a:pt x="308" y="168"/>
                      <a:pt x="306" y="164"/>
                      <a:pt x="302" y="163"/>
                    </a:cubicBezTo>
                    <a:cubicBezTo>
                      <a:pt x="298" y="162"/>
                      <a:pt x="275" y="159"/>
                      <a:pt x="291" y="150"/>
                    </a:cubicBezTo>
                    <a:cubicBezTo>
                      <a:pt x="296" y="146"/>
                      <a:pt x="300" y="147"/>
                      <a:pt x="304" y="141"/>
                    </a:cubicBezTo>
                    <a:cubicBezTo>
                      <a:pt x="310" y="131"/>
                      <a:pt x="302" y="121"/>
                      <a:pt x="294" y="116"/>
                    </a:cubicBezTo>
                    <a:cubicBezTo>
                      <a:pt x="291" y="113"/>
                      <a:pt x="286" y="111"/>
                      <a:pt x="283" y="110"/>
                    </a:cubicBezTo>
                    <a:cubicBezTo>
                      <a:pt x="275" y="106"/>
                      <a:pt x="279" y="96"/>
                      <a:pt x="286" y="92"/>
                    </a:cubicBezTo>
                    <a:cubicBezTo>
                      <a:pt x="292" y="89"/>
                      <a:pt x="293" y="81"/>
                      <a:pt x="297" y="76"/>
                    </a:cubicBezTo>
                    <a:cubicBezTo>
                      <a:pt x="307" y="62"/>
                      <a:pt x="326" y="50"/>
                      <a:pt x="328" y="33"/>
                    </a:cubicBezTo>
                    <a:cubicBezTo>
                      <a:pt x="330" y="19"/>
                      <a:pt x="310" y="12"/>
                      <a:pt x="302" y="7"/>
                    </a:cubicBezTo>
                    <a:cubicBezTo>
                      <a:pt x="291" y="0"/>
                      <a:pt x="284" y="5"/>
                      <a:pt x="277" y="14"/>
                    </a:cubicBezTo>
                    <a:cubicBezTo>
                      <a:pt x="270" y="24"/>
                      <a:pt x="265" y="35"/>
                      <a:pt x="258" y="45"/>
                    </a:cubicBezTo>
                    <a:cubicBezTo>
                      <a:pt x="250" y="55"/>
                      <a:pt x="240" y="64"/>
                      <a:pt x="230" y="72"/>
                    </a:cubicBezTo>
                    <a:cubicBezTo>
                      <a:pt x="220" y="81"/>
                      <a:pt x="210" y="83"/>
                      <a:pt x="198" y="85"/>
                    </a:cubicBezTo>
                    <a:cubicBezTo>
                      <a:pt x="194" y="85"/>
                      <a:pt x="185" y="85"/>
                      <a:pt x="184" y="90"/>
                    </a:cubicBezTo>
                    <a:cubicBezTo>
                      <a:pt x="184" y="88"/>
                      <a:pt x="184" y="86"/>
                      <a:pt x="184" y="85"/>
                    </a:cubicBezTo>
                    <a:cubicBezTo>
                      <a:pt x="178" y="73"/>
                      <a:pt x="165" y="76"/>
                      <a:pt x="154" y="73"/>
                    </a:cubicBezTo>
                    <a:cubicBezTo>
                      <a:pt x="151" y="72"/>
                      <a:pt x="146" y="72"/>
                      <a:pt x="144" y="75"/>
                    </a:cubicBezTo>
                    <a:cubicBezTo>
                      <a:pt x="137" y="80"/>
                      <a:pt x="134" y="81"/>
                      <a:pt x="124" y="80"/>
                    </a:cubicBezTo>
                    <a:cubicBezTo>
                      <a:pt x="119" y="80"/>
                      <a:pt x="113" y="80"/>
                      <a:pt x="109" y="84"/>
                    </a:cubicBezTo>
                    <a:cubicBezTo>
                      <a:pt x="107" y="85"/>
                      <a:pt x="105" y="86"/>
                      <a:pt x="104" y="88"/>
                    </a:cubicBezTo>
                    <a:cubicBezTo>
                      <a:pt x="96" y="97"/>
                      <a:pt x="87" y="98"/>
                      <a:pt x="76" y="98"/>
                    </a:cubicBezTo>
                    <a:cubicBezTo>
                      <a:pt x="74" y="98"/>
                      <a:pt x="72" y="98"/>
                      <a:pt x="71" y="98"/>
                    </a:cubicBezTo>
                    <a:cubicBezTo>
                      <a:pt x="70" y="101"/>
                      <a:pt x="69" y="104"/>
                      <a:pt x="67" y="106"/>
                    </a:cubicBezTo>
                    <a:cubicBezTo>
                      <a:pt x="61" y="112"/>
                      <a:pt x="54" y="116"/>
                      <a:pt x="49" y="122"/>
                    </a:cubicBezTo>
                    <a:cubicBezTo>
                      <a:pt x="41" y="130"/>
                      <a:pt x="33" y="138"/>
                      <a:pt x="26" y="147"/>
                    </a:cubicBezTo>
                    <a:cubicBezTo>
                      <a:pt x="18" y="157"/>
                      <a:pt x="19" y="167"/>
                      <a:pt x="15" y="179"/>
                    </a:cubicBezTo>
                    <a:cubicBezTo>
                      <a:pt x="12" y="184"/>
                      <a:pt x="13" y="189"/>
                      <a:pt x="17" y="193"/>
                    </a:cubicBezTo>
                    <a:cubicBezTo>
                      <a:pt x="26" y="207"/>
                      <a:pt x="12" y="221"/>
                      <a:pt x="7" y="233"/>
                    </a:cubicBezTo>
                    <a:cubicBezTo>
                      <a:pt x="0" y="251"/>
                      <a:pt x="14" y="262"/>
                      <a:pt x="27" y="273"/>
                    </a:cubicBezTo>
                    <a:cubicBezTo>
                      <a:pt x="37" y="281"/>
                      <a:pt x="41" y="285"/>
                      <a:pt x="41" y="299"/>
                    </a:cubicBezTo>
                    <a:cubicBezTo>
                      <a:pt x="41" y="305"/>
                      <a:pt x="44" y="310"/>
                      <a:pt x="48" y="314"/>
                    </a:cubicBezTo>
                    <a:cubicBezTo>
                      <a:pt x="70" y="332"/>
                      <a:pt x="69" y="361"/>
                      <a:pt x="75" y="387"/>
                    </a:cubicBezTo>
                    <a:cubicBezTo>
                      <a:pt x="79" y="406"/>
                      <a:pt x="97" y="427"/>
                      <a:pt x="110" y="441"/>
                    </a:cubicBezTo>
                    <a:cubicBezTo>
                      <a:pt x="116" y="447"/>
                      <a:pt x="123" y="451"/>
                      <a:pt x="132" y="454"/>
                    </a:cubicBezTo>
                    <a:cubicBezTo>
                      <a:pt x="151" y="461"/>
                      <a:pt x="139" y="482"/>
                      <a:pt x="142" y="497"/>
                    </a:cubicBezTo>
                    <a:cubicBezTo>
                      <a:pt x="145" y="512"/>
                      <a:pt x="159" y="527"/>
                      <a:pt x="174" y="533"/>
                    </a:cubicBezTo>
                    <a:cubicBezTo>
                      <a:pt x="195" y="541"/>
                      <a:pt x="223" y="513"/>
                      <a:pt x="238" y="538"/>
                    </a:cubicBezTo>
                    <a:cubicBezTo>
                      <a:pt x="243" y="545"/>
                      <a:pt x="248" y="550"/>
                      <a:pt x="255" y="553"/>
                    </a:cubicBezTo>
                    <a:cubicBezTo>
                      <a:pt x="261" y="544"/>
                      <a:pt x="266" y="534"/>
                      <a:pt x="272" y="525"/>
                    </a:cubicBezTo>
                    <a:cubicBezTo>
                      <a:pt x="276" y="517"/>
                      <a:pt x="278" y="508"/>
                      <a:pt x="285" y="501"/>
                    </a:cubicBezTo>
                    <a:cubicBezTo>
                      <a:pt x="290" y="497"/>
                      <a:pt x="291" y="488"/>
                      <a:pt x="291" y="483"/>
                    </a:cubicBezTo>
                    <a:cubicBezTo>
                      <a:pt x="291" y="477"/>
                      <a:pt x="283" y="451"/>
                      <a:pt x="294" y="449"/>
                    </a:cubicBezTo>
                    <a:cubicBezTo>
                      <a:pt x="304" y="448"/>
                      <a:pt x="312" y="444"/>
                      <a:pt x="321" y="439"/>
                    </a:cubicBezTo>
                    <a:cubicBezTo>
                      <a:pt x="327" y="435"/>
                      <a:pt x="338" y="418"/>
                      <a:pt x="343" y="423"/>
                    </a:cubicBezTo>
                    <a:cubicBezTo>
                      <a:pt x="349" y="428"/>
                      <a:pt x="356" y="427"/>
                      <a:pt x="362" y="426"/>
                    </a:cubicBezTo>
                    <a:cubicBezTo>
                      <a:pt x="369" y="426"/>
                      <a:pt x="372" y="417"/>
                      <a:pt x="376" y="413"/>
                    </a:cubicBezTo>
                    <a:cubicBezTo>
                      <a:pt x="386" y="403"/>
                      <a:pt x="400" y="401"/>
                      <a:pt x="407" y="389"/>
                    </a:cubicBezTo>
                    <a:cubicBezTo>
                      <a:pt x="410" y="385"/>
                      <a:pt x="410" y="375"/>
                      <a:pt x="406" y="371"/>
                    </a:cubicBezTo>
                    <a:cubicBezTo>
                      <a:pt x="405" y="370"/>
                      <a:pt x="395" y="366"/>
                      <a:pt x="401" y="363"/>
                    </a:cubicBezTo>
                    <a:close/>
                  </a:path>
                </a:pathLst>
              </a:custGeom>
              <a:solidFill>
                <a:schemeClr val="accent1">
                  <a:alpha val="50195"/>
                </a:scheme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31" name="Freeform 272"/>
              <p:cNvSpPr>
                <a:spLocks/>
              </p:cNvSpPr>
              <p:nvPr/>
            </p:nvSpPr>
            <p:spPr bwMode="gray">
              <a:xfrm>
                <a:off x="303" y="1546"/>
                <a:ext cx="1755" cy="1499"/>
              </a:xfrm>
              <a:custGeom>
                <a:avLst/>
                <a:gdLst>
                  <a:gd name="T0" fmla="*/ 2147483647 w 1040"/>
                  <a:gd name="T1" fmla="*/ 2147483647 h 886"/>
                  <a:gd name="T2" fmla="*/ 2147483647 w 1040"/>
                  <a:gd name="T3" fmla="*/ 2147483647 h 886"/>
                  <a:gd name="T4" fmla="*/ 2147483647 w 1040"/>
                  <a:gd name="T5" fmla="*/ 2147483647 h 886"/>
                  <a:gd name="T6" fmla="*/ 2147483647 w 1040"/>
                  <a:gd name="T7" fmla="*/ 2147483647 h 886"/>
                  <a:gd name="T8" fmla="*/ 2147483647 w 1040"/>
                  <a:gd name="T9" fmla="*/ 2147483647 h 886"/>
                  <a:gd name="T10" fmla="*/ 2147483647 w 1040"/>
                  <a:gd name="T11" fmla="*/ 1732806491 h 886"/>
                  <a:gd name="T12" fmla="*/ 2147483647 w 1040"/>
                  <a:gd name="T13" fmla="*/ 1272059721 h 886"/>
                  <a:gd name="T14" fmla="*/ 2147483647 w 1040"/>
                  <a:gd name="T15" fmla="*/ 103726279 h 886"/>
                  <a:gd name="T16" fmla="*/ 2147483647 w 1040"/>
                  <a:gd name="T17" fmla="*/ 12375700 h 886"/>
                  <a:gd name="T18" fmla="*/ 2147483647 w 1040"/>
                  <a:gd name="T19" fmla="*/ 520789765 h 886"/>
                  <a:gd name="T20" fmla="*/ 2147483647 w 1040"/>
                  <a:gd name="T21" fmla="*/ 1490726706 h 886"/>
                  <a:gd name="T22" fmla="*/ 2147483647 w 1040"/>
                  <a:gd name="T23" fmla="*/ 1874032918 h 886"/>
                  <a:gd name="T24" fmla="*/ 2147483647 w 1040"/>
                  <a:gd name="T25" fmla="*/ 2147483647 h 886"/>
                  <a:gd name="T26" fmla="*/ 2147483647 w 1040"/>
                  <a:gd name="T27" fmla="*/ 2147483647 h 886"/>
                  <a:gd name="T28" fmla="*/ 2147483647 w 1040"/>
                  <a:gd name="T29" fmla="*/ 2147483647 h 886"/>
                  <a:gd name="T30" fmla="*/ 2147483647 w 1040"/>
                  <a:gd name="T31" fmla="*/ 2147483647 h 886"/>
                  <a:gd name="T32" fmla="*/ 2147483647 w 1040"/>
                  <a:gd name="T33" fmla="*/ 2147483647 h 886"/>
                  <a:gd name="T34" fmla="*/ 2147483647 w 1040"/>
                  <a:gd name="T35" fmla="*/ 2147483647 h 886"/>
                  <a:gd name="T36" fmla="*/ 2147483647 w 1040"/>
                  <a:gd name="T37" fmla="*/ 2147483647 h 886"/>
                  <a:gd name="T38" fmla="*/ 2147483647 w 1040"/>
                  <a:gd name="T39" fmla="*/ 2147483647 h 886"/>
                  <a:gd name="T40" fmla="*/ 2147483647 w 1040"/>
                  <a:gd name="T41" fmla="*/ 2147483647 h 886"/>
                  <a:gd name="T42" fmla="*/ 2147483647 w 1040"/>
                  <a:gd name="T43" fmla="*/ 2147483647 h 886"/>
                  <a:gd name="T44" fmla="*/ 1449659924 w 1040"/>
                  <a:gd name="T45" fmla="*/ 2147483647 h 886"/>
                  <a:gd name="T46" fmla="*/ 1353372919 w 1040"/>
                  <a:gd name="T47" fmla="*/ 2147483647 h 886"/>
                  <a:gd name="T48" fmla="*/ 918518063 w 1040"/>
                  <a:gd name="T49" fmla="*/ 2147483647 h 886"/>
                  <a:gd name="T50" fmla="*/ 516655726 w 1040"/>
                  <a:gd name="T51" fmla="*/ 2147483647 h 886"/>
                  <a:gd name="T52" fmla="*/ 322552550 w 1040"/>
                  <a:gd name="T53" fmla="*/ 2147483647 h 886"/>
                  <a:gd name="T54" fmla="*/ 154387229 w 1040"/>
                  <a:gd name="T55" fmla="*/ 2147483647 h 886"/>
                  <a:gd name="T56" fmla="*/ 46042012 w 1040"/>
                  <a:gd name="T57" fmla="*/ 2147483647 h 886"/>
                  <a:gd name="T58" fmla="*/ 154387229 w 1040"/>
                  <a:gd name="T59" fmla="*/ 2147483647 h 886"/>
                  <a:gd name="T60" fmla="*/ 210597521 w 1040"/>
                  <a:gd name="T61" fmla="*/ 2147483647 h 886"/>
                  <a:gd name="T62" fmla="*/ 576475252 w 1040"/>
                  <a:gd name="T63" fmla="*/ 2147483647 h 886"/>
                  <a:gd name="T64" fmla="*/ 963261146 w 1040"/>
                  <a:gd name="T65" fmla="*/ 2147483647 h 886"/>
                  <a:gd name="T66" fmla="*/ 1404912467 w 1040"/>
                  <a:gd name="T67" fmla="*/ 2147483647 h 886"/>
                  <a:gd name="T68" fmla="*/ 1562655235 w 1040"/>
                  <a:gd name="T69" fmla="*/ 2147483647 h 886"/>
                  <a:gd name="T70" fmla="*/ 2147483647 w 1040"/>
                  <a:gd name="T71" fmla="*/ 2147483647 h 886"/>
                  <a:gd name="T72" fmla="*/ 2147483647 w 1040"/>
                  <a:gd name="T73" fmla="*/ 2147483647 h 886"/>
                  <a:gd name="T74" fmla="*/ 2147483647 w 1040"/>
                  <a:gd name="T75" fmla="*/ 2147483647 h 886"/>
                  <a:gd name="T76" fmla="*/ 2147483647 w 1040"/>
                  <a:gd name="T77" fmla="*/ 2147483647 h 886"/>
                  <a:gd name="T78" fmla="*/ 2147483647 w 1040"/>
                  <a:gd name="T79" fmla="*/ 2147483647 h 886"/>
                  <a:gd name="T80" fmla="*/ 2147483647 w 1040"/>
                  <a:gd name="T81" fmla="*/ 2147483647 h 886"/>
                  <a:gd name="T82" fmla="*/ 2147483647 w 1040"/>
                  <a:gd name="T83" fmla="*/ 2147483647 h 886"/>
                  <a:gd name="T84" fmla="*/ 2147483647 w 1040"/>
                  <a:gd name="T85" fmla="*/ 2147483647 h 886"/>
                  <a:gd name="T86" fmla="*/ 2147483647 w 1040"/>
                  <a:gd name="T87" fmla="*/ 2147483647 h 886"/>
                  <a:gd name="T88" fmla="*/ 2147483647 w 1040"/>
                  <a:gd name="T89" fmla="*/ 2147483647 h 886"/>
                  <a:gd name="T90" fmla="*/ 2147483647 w 1040"/>
                  <a:gd name="T91" fmla="*/ 2147483647 h 886"/>
                  <a:gd name="T92" fmla="*/ 2147483647 w 1040"/>
                  <a:gd name="T93" fmla="*/ 2147483647 h 886"/>
                  <a:gd name="T94" fmla="*/ 2147483647 w 1040"/>
                  <a:gd name="T95" fmla="*/ 2147483647 h 886"/>
                  <a:gd name="T96" fmla="*/ 2147483647 w 1040"/>
                  <a:gd name="T97" fmla="*/ 2147483647 h 886"/>
                  <a:gd name="T98" fmla="*/ 2147483647 w 1040"/>
                  <a:gd name="T99" fmla="*/ 2147483647 h 886"/>
                  <a:gd name="T100" fmla="*/ 2147483647 w 1040"/>
                  <a:gd name="T101" fmla="*/ 2147483647 h 886"/>
                  <a:gd name="T102" fmla="*/ 2147483647 w 1040"/>
                  <a:gd name="T103" fmla="*/ 2147483647 h 886"/>
                  <a:gd name="T104" fmla="*/ 2147483647 w 1040"/>
                  <a:gd name="T105" fmla="*/ 2147483647 h 886"/>
                  <a:gd name="T106" fmla="*/ 2147483647 w 1040"/>
                  <a:gd name="T107" fmla="*/ 2147483647 h 886"/>
                  <a:gd name="T108" fmla="*/ 2147483647 w 1040"/>
                  <a:gd name="T109" fmla="*/ 2147483647 h 886"/>
                  <a:gd name="T110" fmla="*/ 2147483647 w 1040"/>
                  <a:gd name="T111" fmla="*/ 2147483647 h 886"/>
                  <a:gd name="T112" fmla="*/ 2147483647 w 1040"/>
                  <a:gd name="T113" fmla="*/ 2147483647 h 886"/>
                  <a:gd name="T114" fmla="*/ 2147483647 w 1040"/>
                  <a:gd name="T115" fmla="*/ 2147483647 h 886"/>
                  <a:gd name="T116" fmla="*/ 2147483647 w 1040"/>
                  <a:gd name="T117" fmla="*/ 2147483647 h 886"/>
                  <a:gd name="T118" fmla="*/ 2147483647 w 1040"/>
                  <a:gd name="T119" fmla="*/ 2147483647 h 886"/>
                  <a:gd name="T120" fmla="*/ 2147483647 w 1040"/>
                  <a:gd name="T121" fmla="*/ 2147483647 h 8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40"/>
                  <a:gd name="T184" fmla="*/ 0 h 886"/>
                  <a:gd name="T185" fmla="*/ 1040 w 1040"/>
                  <a:gd name="T186" fmla="*/ 886 h 8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40" h="886">
                    <a:moveTo>
                      <a:pt x="1012" y="419"/>
                    </a:moveTo>
                    <a:cubicBezTo>
                      <a:pt x="1005" y="406"/>
                      <a:pt x="1002" y="395"/>
                      <a:pt x="990" y="386"/>
                    </a:cubicBezTo>
                    <a:cubicBezTo>
                      <a:pt x="973" y="372"/>
                      <a:pt x="964" y="356"/>
                      <a:pt x="965" y="334"/>
                    </a:cubicBezTo>
                    <a:cubicBezTo>
                      <a:pt x="965" y="322"/>
                      <a:pt x="966" y="310"/>
                      <a:pt x="968" y="298"/>
                    </a:cubicBezTo>
                    <a:cubicBezTo>
                      <a:pt x="969" y="292"/>
                      <a:pt x="974" y="282"/>
                      <a:pt x="962" y="282"/>
                    </a:cubicBezTo>
                    <a:cubicBezTo>
                      <a:pt x="955" y="282"/>
                      <a:pt x="949" y="283"/>
                      <a:pt x="942" y="284"/>
                    </a:cubicBezTo>
                    <a:cubicBezTo>
                      <a:pt x="924" y="288"/>
                      <a:pt x="881" y="276"/>
                      <a:pt x="872" y="295"/>
                    </a:cubicBezTo>
                    <a:cubicBezTo>
                      <a:pt x="871" y="298"/>
                      <a:pt x="868" y="300"/>
                      <a:pt x="865" y="298"/>
                    </a:cubicBezTo>
                    <a:cubicBezTo>
                      <a:pt x="842" y="289"/>
                      <a:pt x="832" y="261"/>
                      <a:pt x="815" y="245"/>
                    </a:cubicBezTo>
                    <a:cubicBezTo>
                      <a:pt x="805" y="236"/>
                      <a:pt x="792" y="225"/>
                      <a:pt x="787" y="211"/>
                    </a:cubicBezTo>
                    <a:cubicBezTo>
                      <a:pt x="782" y="198"/>
                      <a:pt x="784" y="188"/>
                      <a:pt x="786" y="175"/>
                    </a:cubicBezTo>
                    <a:cubicBezTo>
                      <a:pt x="789" y="161"/>
                      <a:pt x="786" y="155"/>
                      <a:pt x="778" y="144"/>
                    </a:cubicBezTo>
                    <a:cubicBezTo>
                      <a:pt x="775" y="141"/>
                      <a:pt x="773" y="137"/>
                      <a:pt x="771" y="132"/>
                    </a:cubicBezTo>
                    <a:cubicBezTo>
                      <a:pt x="770" y="125"/>
                      <a:pt x="771" y="112"/>
                      <a:pt x="768" y="106"/>
                    </a:cubicBezTo>
                    <a:cubicBezTo>
                      <a:pt x="763" y="98"/>
                      <a:pt x="758" y="90"/>
                      <a:pt x="752" y="83"/>
                    </a:cubicBezTo>
                    <a:cubicBezTo>
                      <a:pt x="735" y="61"/>
                      <a:pt x="713" y="35"/>
                      <a:pt x="704" y="9"/>
                    </a:cubicBezTo>
                    <a:cubicBezTo>
                      <a:pt x="704" y="6"/>
                      <a:pt x="703" y="4"/>
                      <a:pt x="703" y="2"/>
                    </a:cubicBezTo>
                    <a:cubicBezTo>
                      <a:pt x="695" y="1"/>
                      <a:pt x="688" y="0"/>
                      <a:pt x="681" y="1"/>
                    </a:cubicBezTo>
                    <a:cubicBezTo>
                      <a:pt x="674" y="3"/>
                      <a:pt x="670" y="5"/>
                      <a:pt x="667" y="11"/>
                    </a:cubicBezTo>
                    <a:cubicBezTo>
                      <a:pt x="662" y="21"/>
                      <a:pt x="658" y="33"/>
                      <a:pt x="653" y="43"/>
                    </a:cubicBezTo>
                    <a:cubicBezTo>
                      <a:pt x="649" y="55"/>
                      <a:pt x="645" y="64"/>
                      <a:pt x="644" y="76"/>
                    </a:cubicBezTo>
                    <a:cubicBezTo>
                      <a:pt x="643" y="87"/>
                      <a:pt x="646" y="121"/>
                      <a:pt x="632" y="124"/>
                    </a:cubicBezTo>
                    <a:cubicBezTo>
                      <a:pt x="629" y="124"/>
                      <a:pt x="627" y="126"/>
                      <a:pt x="627" y="129"/>
                    </a:cubicBezTo>
                    <a:cubicBezTo>
                      <a:pt x="625" y="140"/>
                      <a:pt x="624" y="146"/>
                      <a:pt x="631" y="156"/>
                    </a:cubicBezTo>
                    <a:cubicBezTo>
                      <a:pt x="635" y="161"/>
                      <a:pt x="642" y="167"/>
                      <a:pt x="633" y="172"/>
                    </a:cubicBezTo>
                    <a:cubicBezTo>
                      <a:pt x="629" y="174"/>
                      <a:pt x="627" y="179"/>
                      <a:pt x="626" y="184"/>
                    </a:cubicBezTo>
                    <a:cubicBezTo>
                      <a:pt x="624" y="188"/>
                      <a:pt x="625" y="192"/>
                      <a:pt x="625" y="196"/>
                    </a:cubicBezTo>
                    <a:cubicBezTo>
                      <a:pt x="626" y="210"/>
                      <a:pt x="617" y="216"/>
                      <a:pt x="612" y="225"/>
                    </a:cubicBezTo>
                    <a:cubicBezTo>
                      <a:pt x="610" y="229"/>
                      <a:pt x="608" y="233"/>
                      <a:pt x="606" y="236"/>
                    </a:cubicBezTo>
                    <a:cubicBezTo>
                      <a:pt x="606" y="235"/>
                      <a:pt x="576" y="231"/>
                      <a:pt x="574" y="231"/>
                    </a:cubicBezTo>
                    <a:cubicBezTo>
                      <a:pt x="562" y="230"/>
                      <a:pt x="548" y="234"/>
                      <a:pt x="536" y="237"/>
                    </a:cubicBezTo>
                    <a:cubicBezTo>
                      <a:pt x="529" y="239"/>
                      <a:pt x="522" y="251"/>
                      <a:pt x="521" y="258"/>
                    </a:cubicBezTo>
                    <a:cubicBezTo>
                      <a:pt x="518" y="274"/>
                      <a:pt x="529" y="289"/>
                      <a:pt x="526" y="306"/>
                    </a:cubicBezTo>
                    <a:cubicBezTo>
                      <a:pt x="524" y="319"/>
                      <a:pt x="489" y="310"/>
                      <a:pt x="480" y="310"/>
                    </a:cubicBezTo>
                    <a:cubicBezTo>
                      <a:pt x="452" y="311"/>
                      <a:pt x="451" y="350"/>
                      <a:pt x="435" y="365"/>
                    </a:cubicBezTo>
                    <a:cubicBezTo>
                      <a:pt x="429" y="372"/>
                      <a:pt x="418" y="382"/>
                      <a:pt x="409" y="382"/>
                    </a:cubicBezTo>
                    <a:cubicBezTo>
                      <a:pt x="401" y="383"/>
                      <a:pt x="392" y="379"/>
                      <a:pt x="384" y="381"/>
                    </a:cubicBezTo>
                    <a:cubicBezTo>
                      <a:pt x="370" y="383"/>
                      <a:pt x="367" y="393"/>
                      <a:pt x="357" y="402"/>
                    </a:cubicBezTo>
                    <a:cubicBezTo>
                      <a:pt x="349" y="409"/>
                      <a:pt x="342" y="411"/>
                      <a:pt x="331" y="411"/>
                    </a:cubicBezTo>
                    <a:cubicBezTo>
                      <a:pt x="321" y="411"/>
                      <a:pt x="321" y="400"/>
                      <a:pt x="315" y="395"/>
                    </a:cubicBezTo>
                    <a:cubicBezTo>
                      <a:pt x="308" y="389"/>
                      <a:pt x="310" y="383"/>
                      <a:pt x="298" y="382"/>
                    </a:cubicBezTo>
                    <a:cubicBezTo>
                      <a:pt x="288" y="380"/>
                      <a:pt x="278" y="384"/>
                      <a:pt x="270" y="391"/>
                    </a:cubicBezTo>
                    <a:cubicBezTo>
                      <a:pt x="261" y="399"/>
                      <a:pt x="251" y="417"/>
                      <a:pt x="239" y="422"/>
                    </a:cubicBezTo>
                    <a:cubicBezTo>
                      <a:pt x="235" y="413"/>
                      <a:pt x="231" y="403"/>
                      <a:pt x="226" y="395"/>
                    </a:cubicBezTo>
                    <a:cubicBezTo>
                      <a:pt x="218" y="383"/>
                      <a:pt x="213" y="383"/>
                      <a:pt x="201" y="382"/>
                    </a:cubicBezTo>
                    <a:cubicBezTo>
                      <a:pt x="195" y="358"/>
                      <a:pt x="149" y="364"/>
                      <a:pt x="131" y="369"/>
                    </a:cubicBezTo>
                    <a:cubicBezTo>
                      <a:pt x="126" y="371"/>
                      <a:pt x="124" y="374"/>
                      <a:pt x="122" y="378"/>
                    </a:cubicBezTo>
                    <a:cubicBezTo>
                      <a:pt x="121" y="381"/>
                      <a:pt x="121" y="383"/>
                      <a:pt x="122" y="386"/>
                    </a:cubicBezTo>
                    <a:cubicBezTo>
                      <a:pt x="122" y="397"/>
                      <a:pt x="114" y="395"/>
                      <a:pt x="106" y="396"/>
                    </a:cubicBezTo>
                    <a:cubicBezTo>
                      <a:pt x="89" y="396"/>
                      <a:pt x="85" y="421"/>
                      <a:pt x="83" y="434"/>
                    </a:cubicBezTo>
                    <a:cubicBezTo>
                      <a:pt x="81" y="450"/>
                      <a:pt x="70" y="441"/>
                      <a:pt x="61" y="447"/>
                    </a:cubicBezTo>
                    <a:cubicBezTo>
                      <a:pt x="56" y="451"/>
                      <a:pt x="51" y="456"/>
                      <a:pt x="47" y="461"/>
                    </a:cubicBezTo>
                    <a:cubicBezTo>
                      <a:pt x="45" y="464"/>
                      <a:pt x="42" y="472"/>
                      <a:pt x="40" y="474"/>
                    </a:cubicBezTo>
                    <a:cubicBezTo>
                      <a:pt x="37" y="481"/>
                      <a:pt x="31" y="487"/>
                      <a:pt x="29" y="493"/>
                    </a:cubicBezTo>
                    <a:cubicBezTo>
                      <a:pt x="26" y="504"/>
                      <a:pt x="30" y="516"/>
                      <a:pt x="23" y="525"/>
                    </a:cubicBezTo>
                    <a:cubicBezTo>
                      <a:pt x="17" y="533"/>
                      <a:pt x="14" y="539"/>
                      <a:pt x="14" y="549"/>
                    </a:cubicBezTo>
                    <a:cubicBezTo>
                      <a:pt x="15" y="550"/>
                      <a:pt x="20" y="565"/>
                      <a:pt x="21" y="564"/>
                    </a:cubicBezTo>
                    <a:cubicBezTo>
                      <a:pt x="16" y="569"/>
                      <a:pt x="7" y="570"/>
                      <a:pt x="4" y="578"/>
                    </a:cubicBezTo>
                    <a:cubicBezTo>
                      <a:pt x="0" y="587"/>
                      <a:pt x="4" y="597"/>
                      <a:pt x="5" y="606"/>
                    </a:cubicBezTo>
                    <a:cubicBezTo>
                      <a:pt x="6" y="615"/>
                      <a:pt x="15" y="630"/>
                      <a:pt x="14" y="641"/>
                    </a:cubicBezTo>
                    <a:cubicBezTo>
                      <a:pt x="14" y="641"/>
                      <a:pt x="14" y="641"/>
                      <a:pt x="14" y="641"/>
                    </a:cubicBezTo>
                    <a:cubicBezTo>
                      <a:pt x="15" y="641"/>
                      <a:pt x="17" y="641"/>
                      <a:pt x="19" y="641"/>
                    </a:cubicBezTo>
                    <a:cubicBezTo>
                      <a:pt x="30" y="641"/>
                      <a:pt x="39" y="640"/>
                      <a:pt x="47" y="631"/>
                    </a:cubicBezTo>
                    <a:cubicBezTo>
                      <a:pt x="48" y="629"/>
                      <a:pt x="50" y="628"/>
                      <a:pt x="52" y="627"/>
                    </a:cubicBezTo>
                    <a:cubicBezTo>
                      <a:pt x="56" y="623"/>
                      <a:pt x="62" y="623"/>
                      <a:pt x="67" y="623"/>
                    </a:cubicBezTo>
                    <a:cubicBezTo>
                      <a:pt x="77" y="624"/>
                      <a:pt x="80" y="623"/>
                      <a:pt x="87" y="618"/>
                    </a:cubicBezTo>
                    <a:cubicBezTo>
                      <a:pt x="89" y="615"/>
                      <a:pt x="94" y="615"/>
                      <a:pt x="97" y="616"/>
                    </a:cubicBezTo>
                    <a:cubicBezTo>
                      <a:pt x="108" y="619"/>
                      <a:pt x="121" y="616"/>
                      <a:pt x="127" y="628"/>
                    </a:cubicBezTo>
                    <a:cubicBezTo>
                      <a:pt x="127" y="629"/>
                      <a:pt x="127" y="631"/>
                      <a:pt x="127" y="633"/>
                    </a:cubicBezTo>
                    <a:cubicBezTo>
                      <a:pt x="128" y="628"/>
                      <a:pt x="137" y="628"/>
                      <a:pt x="141" y="628"/>
                    </a:cubicBezTo>
                    <a:cubicBezTo>
                      <a:pt x="153" y="626"/>
                      <a:pt x="163" y="624"/>
                      <a:pt x="173" y="615"/>
                    </a:cubicBezTo>
                    <a:cubicBezTo>
                      <a:pt x="183" y="607"/>
                      <a:pt x="193" y="598"/>
                      <a:pt x="201" y="588"/>
                    </a:cubicBezTo>
                    <a:cubicBezTo>
                      <a:pt x="208" y="578"/>
                      <a:pt x="213" y="567"/>
                      <a:pt x="220" y="557"/>
                    </a:cubicBezTo>
                    <a:cubicBezTo>
                      <a:pt x="227" y="548"/>
                      <a:pt x="234" y="543"/>
                      <a:pt x="245" y="550"/>
                    </a:cubicBezTo>
                    <a:cubicBezTo>
                      <a:pt x="253" y="555"/>
                      <a:pt x="273" y="562"/>
                      <a:pt x="271" y="576"/>
                    </a:cubicBezTo>
                    <a:cubicBezTo>
                      <a:pt x="269" y="593"/>
                      <a:pt x="250" y="605"/>
                      <a:pt x="240" y="619"/>
                    </a:cubicBezTo>
                    <a:cubicBezTo>
                      <a:pt x="236" y="624"/>
                      <a:pt x="235" y="632"/>
                      <a:pt x="229" y="635"/>
                    </a:cubicBezTo>
                    <a:cubicBezTo>
                      <a:pt x="222" y="639"/>
                      <a:pt x="218" y="649"/>
                      <a:pt x="226" y="653"/>
                    </a:cubicBezTo>
                    <a:cubicBezTo>
                      <a:pt x="229" y="654"/>
                      <a:pt x="234" y="656"/>
                      <a:pt x="237" y="659"/>
                    </a:cubicBezTo>
                    <a:cubicBezTo>
                      <a:pt x="245" y="664"/>
                      <a:pt x="253" y="674"/>
                      <a:pt x="247" y="684"/>
                    </a:cubicBezTo>
                    <a:cubicBezTo>
                      <a:pt x="243" y="690"/>
                      <a:pt x="239" y="689"/>
                      <a:pt x="234" y="693"/>
                    </a:cubicBezTo>
                    <a:cubicBezTo>
                      <a:pt x="218" y="702"/>
                      <a:pt x="241" y="705"/>
                      <a:pt x="245" y="706"/>
                    </a:cubicBezTo>
                    <a:cubicBezTo>
                      <a:pt x="249" y="707"/>
                      <a:pt x="251" y="711"/>
                      <a:pt x="252" y="714"/>
                    </a:cubicBezTo>
                    <a:cubicBezTo>
                      <a:pt x="256" y="724"/>
                      <a:pt x="257" y="733"/>
                      <a:pt x="267" y="740"/>
                    </a:cubicBezTo>
                    <a:cubicBezTo>
                      <a:pt x="282" y="750"/>
                      <a:pt x="298" y="755"/>
                      <a:pt x="305" y="774"/>
                    </a:cubicBezTo>
                    <a:cubicBezTo>
                      <a:pt x="307" y="781"/>
                      <a:pt x="309" y="791"/>
                      <a:pt x="308" y="798"/>
                    </a:cubicBezTo>
                    <a:cubicBezTo>
                      <a:pt x="307" y="805"/>
                      <a:pt x="298" y="820"/>
                      <a:pt x="304" y="826"/>
                    </a:cubicBezTo>
                    <a:cubicBezTo>
                      <a:pt x="314" y="838"/>
                      <a:pt x="332" y="843"/>
                      <a:pt x="338" y="858"/>
                    </a:cubicBezTo>
                    <a:cubicBezTo>
                      <a:pt x="341" y="866"/>
                      <a:pt x="338" y="876"/>
                      <a:pt x="334" y="885"/>
                    </a:cubicBezTo>
                    <a:cubicBezTo>
                      <a:pt x="337" y="885"/>
                      <a:pt x="340" y="885"/>
                      <a:pt x="343" y="886"/>
                    </a:cubicBezTo>
                    <a:cubicBezTo>
                      <a:pt x="343" y="886"/>
                      <a:pt x="343" y="886"/>
                      <a:pt x="343" y="886"/>
                    </a:cubicBezTo>
                    <a:cubicBezTo>
                      <a:pt x="349" y="877"/>
                      <a:pt x="354" y="864"/>
                      <a:pt x="365" y="861"/>
                    </a:cubicBezTo>
                    <a:cubicBezTo>
                      <a:pt x="377" y="858"/>
                      <a:pt x="389" y="861"/>
                      <a:pt x="401" y="861"/>
                    </a:cubicBezTo>
                    <a:cubicBezTo>
                      <a:pt x="406" y="861"/>
                      <a:pt x="417" y="845"/>
                      <a:pt x="422" y="842"/>
                    </a:cubicBezTo>
                    <a:cubicBezTo>
                      <a:pt x="431" y="836"/>
                      <a:pt x="439" y="832"/>
                      <a:pt x="437" y="820"/>
                    </a:cubicBezTo>
                    <a:cubicBezTo>
                      <a:pt x="437" y="817"/>
                      <a:pt x="436" y="814"/>
                      <a:pt x="437" y="811"/>
                    </a:cubicBezTo>
                    <a:cubicBezTo>
                      <a:pt x="439" y="804"/>
                      <a:pt x="447" y="798"/>
                      <a:pt x="454" y="799"/>
                    </a:cubicBezTo>
                    <a:cubicBezTo>
                      <a:pt x="463" y="800"/>
                      <a:pt x="481" y="814"/>
                      <a:pt x="484" y="805"/>
                    </a:cubicBezTo>
                    <a:cubicBezTo>
                      <a:pt x="488" y="790"/>
                      <a:pt x="498" y="779"/>
                      <a:pt x="507" y="768"/>
                    </a:cubicBezTo>
                    <a:cubicBezTo>
                      <a:pt x="518" y="755"/>
                      <a:pt x="540" y="753"/>
                      <a:pt x="542" y="735"/>
                    </a:cubicBezTo>
                    <a:cubicBezTo>
                      <a:pt x="542" y="733"/>
                      <a:pt x="544" y="731"/>
                      <a:pt x="547" y="730"/>
                    </a:cubicBezTo>
                    <a:cubicBezTo>
                      <a:pt x="565" y="727"/>
                      <a:pt x="556" y="692"/>
                      <a:pt x="574" y="686"/>
                    </a:cubicBezTo>
                    <a:cubicBezTo>
                      <a:pt x="587" y="682"/>
                      <a:pt x="595" y="701"/>
                      <a:pt x="609" y="695"/>
                    </a:cubicBezTo>
                    <a:cubicBezTo>
                      <a:pt x="619" y="690"/>
                      <a:pt x="631" y="693"/>
                      <a:pt x="640" y="699"/>
                    </a:cubicBezTo>
                    <a:cubicBezTo>
                      <a:pt x="644" y="702"/>
                      <a:pt x="644" y="707"/>
                      <a:pt x="644" y="712"/>
                    </a:cubicBezTo>
                    <a:cubicBezTo>
                      <a:pt x="645" y="721"/>
                      <a:pt x="671" y="727"/>
                      <a:pt x="673" y="719"/>
                    </a:cubicBezTo>
                    <a:cubicBezTo>
                      <a:pt x="677" y="708"/>
                      <a:pt x="693" y="706"/>
                      <a:pt x="702" y="707"/>
                    </a:cubicBezTo>
                    <a:cubicBezTo>
                      <a:pt x="716" y="710"/>
                      <a:pt x="723" y="712"/>
                      <a:pt x="734" y="699"/>
                    </a:cubicBezTo>
                    <a:cubicBezTo>
                      <a:pt x="739" y="694"/>
                      <a:pt x="744" y="688"/>
                      <a:pt x="749" y="683"/>
                    </a:cubicBezTo>
                    <a:cubicBezTo>
                      <a:pt x="756" y="677"/>
                      <a:pt x="772" y="667"/>
                      <a:pt x="781" y="666"/>
                    </a:cubicBezTo>
                    <a:cubicBezTo>
                      <a:pt x="789" y="665"/>
                      <a:pt x="805" y="670"/>
                      <a:pt x="811" y="666"/>
                    </a:cubicBezTo>
                    <a:cubicBezTo>
                      <a:pt x="819" y="661"/>
                      <a:pt x="827" y="656"/>
                      <a:pt x="834" y="651"/>
                    </a:cubicBezTo>
                    <a:cubicBezTo>
                      <a:pt x="842" y="645"/>
                      <a:pt x="851" y="642"/>
                      <a:pt x="860" y="642"/>
                    </a:cubicBezTo>
                    <a:cubicBezTo>
                      <a:pt x="858" y="626"/>
                      <a:pt x="855" y="607"/>
                      <a:pt x="875" y="604"/>
                    </a:cubicBezTo>
                    <a:cubicBezTo>
                      <a:pt x="887" y="602"/>
                      <a:pt x="903" y="604"/>
                      <a:pt x="913" y="597"/>
                    </a:cubicBezTo>
                    <a:cubicBezTo>
                      <a:pt x="919" y="594"/>
                      <a:pt x="918" y="574"/>
                      <a:pt x="921" y="568"/>
                    </a:cubicBezTo>
                    <a:cubicBezTo>
                      <a:pt x="927" y="557"/>
                      <a:pt x="936" y="550"/>
                      <a:pt x="947" y="544"/>
                    </a:cubicBezTo>
                    <a:cubicBezTo>
                      <a:pt x="962" y="536"/>
                      <a:pt x="982" y="553"/>
                      <a:pt x="991" y="530"/>
                    </a:cubicBezTo>
                    <a:cubicBezTo>
                      <a:pt x="999" y="507"/>
                      <a:pt x="1000" y="491"/>
                      <a:pt x="1027" y="487"/>
                    </a:cubicBezTo>
                    <a:cubicBezTo>
                      <a:pt x="1040" y="485"/>
                      <a:pt x="1031" y="456"/>
                      <a:pt x="1036" y="448"/>
                    </a:cubicBezTo>
                    <a:cubicBezTo>
                      <a:pt x="1036" y="448"/>
                      <a:pt x="1036" y="448"/>
                      <a:pt x="1036" y="448"/>
                    </a:cubicBezTo>
                    <a:cubicBezTo>
                      <a:pt x="1027" y="439"/>
                      <a:pt x="1018" y="431"/>
                      <a:pt x="1012" y="419"/>
                    </a:cubicBezTo>
                    <a:close/>
                  </a:path>
                </a:pathLst>
              </a:custGeom>
              <a:solidFill>
                <a:srgbClr val="969696">
                  <a:alpha val="50195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5" name="Group 273"/>
            <p:cNvGrpSpPr>
              <a:grpSpLocks/>
            </p:cNvGrpSpPr>
            <p:nvPr/>
          </p:nvGrpSpPr>
          <p:grpSpPr bwMode="auto">
            <a:xfrm>
              <a:off x="389" y="1821"/>
              <a:ext cx="2680" cy="1535"/>
              <a:chOff x="313" y="1671"/>
              <a:chExt cx="2965" cy="1699"/>
            </a:xfrm>
          </p:grpSpPr>
          <p:sp>
            <p:nvSpPr>
              <p:cNvPr id="167" name="Freeform 274"/>
              <p:cNvSpPr>
                <a:spLocks/>
              </p:cNvSpPr>
              <p:nvPr/>
            </p:nvSpPr>
            <p:spPr bwMode="gray">
              <a:xfrm>
                <a:off x="1141" y="3282"/>
                <a:ext cx="57" cy="24"/>
              </a:xfrm>
              <a:custGeom>
                <a:avLst/>
                <a:gdLst>
                  <a:gd name="T0" fmla="*/ 57 w 57"/>
                  <a:gd name="T1" fmla="*/ 2 h 24"/>
                  <a:gd name="T2" fmla="*/ 3 w 57"/>
                  <a:gd name="T3" fmla="*/ 0 h 24"/>
                  <a:gd name="T4" fmla="*/ 0 w 57"/>
                  <a:gd name="T5" fmla="*/ 24 h 2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24"/>
                  <a:gd name="T11" fmla="*/ 57 w 57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24">
                    <a:moveTo>
                      <a:pt x="57" y="2"/>
                    </a:moveTo>
                    <a:lnTo>
                      <a:pt x="3" y="0"/>
                    </a:lnTo>
                    <a:lnTo>
                      <a:pt x="0" y="24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8" name="Line 275"/>
              <p:cNvSpPr>
                <a:spLocks noChangeShapeType="1"/>
              </p:cNvSpPr>
              <p:nvPr/>
            </p:nvSpPr>
            <p:spPr bwMode="gray">
              <a:xfrm flipH="1" flipV="1">
                <a:off x="1059" y="3228"/>
                <a:ext cx="101" cy="4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9" name="Line 276"/>
              <p:cNvSpPr>
                <a:spLocks noChangeShapeType="1"/>
              </p:cNvSpPr>
              <p:nvPr/>
            </p:nvSpPr>
            <p:spPr bwMode="gray">
              <a:xfrm>
                <a:off x="1091" y="3231"/>
                <a:ext cx="10" cy="54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0" name="Freeform 277"/>
              <p:cNvSpPr>
                <a:spLocks/>
              </p:cNvSpPr>
              <p:nvPr/>
            </p:nvSpPr>
            <p:spPr bwMode="gray">
              <a:xfrm>
                <a:off x="1059" y="3140"/>
                <a:ext cx="72" cy="22"/>
              </a:xfrm>
              <a:custGeom>
                <a:avLst/>
                <a:gdLst>
                  <a:gd name="T0" fmla="*/ 72 w 72"/>
                  <a:gd name="T1" fmla="*/ 0 h 22"/>
                  <a:gd name="T2" fmla="*/ 44 w 72"/>
                  <a:gd name="T3" fmla="*/ 14 h 22"/>
                  <a:gd name="T4" fmla="*/ 0 w 72"/>
                  <a:gd name="T5" fmla="*/ 22 h 22"/>
                  <a:gd name="T6" fmla="*/ 0 60000 65536"/>
                  <a:gd name="T7" fmla="*/ 0 60000 65536"/>
                  <a:gd name="T8" fmla="*/ 0 60000 65536"/>
                  <a:gd name="T9" fmla="*/ 0 w 72"/>
                  <a:gd name="T10" fmla="*/ 0 h 22"/>
                  <a:gd name="T11" fmla="*/ 72 w 72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" h="22">
                    <a:moveTo>
                      <a:pt x="72" y="0"/>
                    </a:moveTo>
                    <a:lnTo>
                      <a:pt x="44" y="14"/>
                    </a:lnTo>
                    <a:lnTo>
                      <a:pt x="0" y="22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1" name="Line 278"/>
              <p:cNvSpPr>
                <a:spLocks noChangeShapeType="1"/>
              </p:cNvSpPr>
              <p:nvPr/>
            </p:nvSpPr>
            <p:spPr bwMode="gray">
              <a:xfrm flipV="1">
                <a:off x="1101" y="3084"/>
                <a:ext cx="88" cy="22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2" name="Freeform 279"/>
              <p:cNvSpPr>
                <a:spLocks/>
              </p:cNvSpPr>
              <p:nvPr/>
            </p:nvSpPr>
            <p:spPr bwMode="gray">
              <a:xfrm>
                <a:off x="901" y="2807"/>
                <a:ext cx="206" cy="103"/>
              </a:xfrm>
              <a:custGeom>
                <a:avLst/>
                <a:gdLst>
                  <a:gd name="T0" fmla="*/ 0 w 206"/>
                  <a:gd name="T1" fmla="*/ 103 h 103"/>
                  <a:gd name="T2" fmla="*/ 27 w 206"/>
                  <a:gd name="T3" fmla="*/ 76 h 103"/>
                  <a:gd name="T4" fmla="*/ 103 w 206"/>
                  <a:gd name="T5" fmla="*/ 45 h 103"/>
                  <a:gd name="T6" fmla="*/ 177 w 206"/>
                  <a:gd name="T7" fmla="*/ 3 h 103"/>
                  <a:gd name="T8" fmla="*/ 189 w 206"/>
                  <a:gd name="T9" fmla="*/ 0 h 103"/>
                  <a:gd name="T10" fmla="*/ 206 w 206"/>
                  <a:gd name="T11" fmla="*/ 19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103"/>
                  <a:gd name="T20" fmla="*/ 206 w 206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103">
                    <a:moveTo>
                      <a:pt x="0" y="103"/>
                    </a:moveTo>
                    <a:lnTo>
                      <a:pt x="27" y="76"/>
                    </a:lnTo>
                    <a:lnTo>
                      <a:pt x="103" y="45"/>
                    </a:lnTo>
                    <a:lnTo>
                      <a:pt x="177" y="3"/>
                    </a:lnTo>
                    <a:lnTo>
                      <a:pt x="189" y="0"/>
                    </a:lnTo>
                    <a:lnTo>
                      <a:pt x="206" y="19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3" name="Freeform 280"/>
              <p:cNvSpPr>
                <a:spLocks/>
              </p:cNvSpPr>
              <p:nvPr/>
            </p:nvSpPr>
            <p:spPr bwMode="gray">
              <a:xfrm>
                <a:off x="995" y="2754"/>
                <a:ext cx="20" cy="98"/>
              </a:xfrm>
              <a:custGeom>
                <a:avLst/>
                <a:gdLst>
                  <a:gd name="T0" fmla="*/ 0 w 20"/>
                  <a:gd name="T1" fmla="*/ 0 h 98"/>
                  <a:gd name="T2" fmla="*/ 2 w 20"/>
                  <a:gd name="T3" fmla="*/ 27 h 98"/>
                  <a:gd name="T4" fmla="*/ 20 w 20"/>
                  <a:gd name="T5" fmla="*/ 28 h 98"/>
                  <a:gd name="T6" fmla="*/ 9 w 2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98"/>
                  <a:gd name="T14" fmla="*/ 20 w 20"/>
                  <a:gd name="T15" fmla="*/ 98 h 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98">
                    <a:moveTo>
                      <a:pt x="0" y="0"/>
                    </a:moveTo>
                    <a:lnTo>
                      <a:pt x="2" y="27"/>
                    </a:lnTo>
                    <a:lnTo>
                      <a:pt x="20" y="28"/>
                    </a:lnTo>
                    <a:lnTo>
                      <a:pt x="9" y="98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4" name="Freeform 281"/>
              <p:cNvSpPr>
                <a:spLocks/>
              </p:cNvSpPr>
              <p:nvPr/>
            </p:nvSpPr>
            <p:spPr bwMode="gray">
              <a:xfrm>
                <a:off x="1048" y="2406"/>
                <a:ext cx="373" cy="404"/>
              </a:xfrm>
              <a:custGeom>
                <a:avLst/>
                <a:gdLst>
                  <a:gd name="T0" fmla="*/ 30 w 373"/>
                  <a:gd name="T1" fmla="*/ 404 h 404"/>
                  <a:gd name="T2" fmla="*/ 0 w 373"/>
                  <a:gd name="T3" fmla="*/ 370 h 404"/>
                  <a:gd name="T4" fmla="*/ 86 w 373"/>
                  <a:gd name="T5" fmla="*/ 156 h 404"/>
                  <a:gd name="T6" fmla="*/ 181 w 373"/>
                  <a:gd name="T7" fmla="*/ 78 h 404"/>
                  <a:gd name="T8" fmla="*/ 243 w 373"/>
                  <a:gd name="T9" fmla="*/ 81 h 404"/>
                  <a:gd name="T10" fmla="*/ 339 w 373"/>
                  <a:gd name="T11" fmla="*/ 32 h 404"/>
                  <a:gd name="T12" fmla="*/ 373 w 373"/>
                  <a:gd name="T13" fmla="*/ 0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3"/>
                  <a:gd name="T22" fmla="*/ 0 h 404"/>
                  <a:gd name="T23" fmla="*/ 373 w 373"/>
                  <a:gd name="T24" fmla="*/ 404 h 4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3" h="404">
                    <a:moveTo>
                      <a:pt x="30" y="404"/>
                    </a:moveTo>
                    <a:lnTo>
                      <a:pt x="0" y="370"/>
                    </a:lnTo>
                    <a:lnTo>
                      <a:pt x="86" y="156"/>
                    </a:lnTo>
                    <a:lnTo>
                      <a:pt x="181" y="78"/>
                    </a:lnTo>
                    <a:lnTo>
                      <a:pt x="243" y="81"/>
                    </a:lnTo>
                    <a:lnTo>
                      <a:pt x="339" y="32"/>
                    </a:lnTo>
                    <a:lnTo>
                      <a:pt x="373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5" name="Freeform 282"/>
              <p:cNvSpPr>
                <a:spLocks/>
              </p:cNvSpPr>
              <p:nvPr/>
            </p:nvSpPr>
            <p:spPr bwMode="gray">
              <a:xfrm>
                <a:off x="1063" y="2558"/>
                <a:ext cx="125" cy="91"/>
              </a:xfrm>
              <a:custGeom>
                <a:avLst/>
                <a:gdLst>
                  <a:gd name="T0" fmla="*/ 125 w 125"/>
                  <a:gd name="T1" fmla="*/ 91 h 91"/>
                  <a:gd name="T2" fmla="*/ 99 w 125"/>
                  <a:gd name="T3" fmla="*/ 91 h 91"/>
                  <a:gd name="T4" fmla="*/ 0 w 125"/>
                  <a:gd name="T5" fmla="*/ 44 h 91"/>
                  <a:gd name="T6" fmla="*/ 8 w 125"/>
                  <a:gd name="T7" fmla="*/ 0 h 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5"/>
                  <a:gd name="T13" fmla="*/ 0 h 91"/>
                  <a:gd name="T14" fmla="*/ 125 w 125"/>
                  <a:gd name="T15" fmla="*/ 91 h 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5" h="91">
                    <a:moveTo>
                      <a:pt x="125" y="91"/>
                    </a:moveTo>
                    <a:lnTo>
                      <a:pt x="99" y="91"/>
                    </a:lnTo>
                    <a:lnTo>
                      <a:pt x="0" y="44"/>
                    </a:lnTo>
                    <a:lnTo>
                      <a:pt x="8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6" name="Line 283"/>
              <p:cNvSpPr>
                <a:spLocks noChangeShapeType="1"/>
              </p:cNvSpPr>
              <p:nvPr/>
            </p:nvSpPr>
            <p:spPr bwMode="gray">
              <a:xfrm flipH="1" flipV="1">
                <a:off x="1180" y="2461"/>
                <a:ext cx="25" cy="42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7" name="Freeform 284"/>
              <p:cNvSpPr>
                <a:spLocks/>
              </p:cNvSpPr>
              <p:nvPr/>
            </p:nvSpPr>
            <p:spPr bwMode="gray">
              <a:xfrm>
                <a:off x="1205" y="2342"/>
                <a:ext cx="65" cy="141"/>
              </a:xfrm>
              <a:custGeom>
                <a:avLst/>
                <a:gdLst>
                  <a:gd name="T0" fmla="*/ 32 w 65"/>
                  <a:gd name="T1" fmla="*/ 141 h 141"/>
                  <a:gd name="T2" fmla="*/ 0 w 65"/>
                  <a:gd name="T3" fmla="*/ 34 h 141"/>
                  <a:gd name="T4" fmla="*/ 65 w 65"/>
                  <a:gd name="T5" fmla="*/ 0 h 141"/>
                  <a:gd name="T6" fmla="*/ 0 60000 65536"/>
                  <a:gd name="T7" fmla="*/ 0 60000 65536"/>
                  <a:gd name="T8" fmla="*/ 0 60000 65536"/>
                  <a:gd name="T9" fmla="*/ 0 w 65"/>
                  <a:gd name="T10" fmla="*/ 0 h 141"/>
                  <a:gd name="T11" fmla="*/ 65 w 65"/>
                  <a:gd name="T12" fmla="*/ 141 h 1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5" h="141">
                    <a:moveTo>
                      <a:pt x="32" y="141"/>
                    </a:moveTo>
                    <a:lnTo>
                      <a:pt x="0" y="34"/>
                    </a:lnTo>
                    <a:lnTo>
                      <a:pt x="65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8" name="Freeform 285"/>
              <p:cNvSpPr>
                <a:spLocks/>
              </p:cNvSpPr>
              <p:nvPr/>
            </p:nvSpPr>
            <p:spPr bwMode="gray">
              <a:xfrm>
                <a:off x="1260" y="2404"/>
                <a:ext cx="73" cy="143"/>
              </a:xfrm>
              <a:custGeom>
                <a:avLst/>
                <a:gdLst>
                  <a:gd name="T0" fmla="*/ 0 w 73"/>
                  <a:gd name="T1" fmla="*/ 0 h 143"/>
                  <a:gd name="T2" fmla="*/ 26 w 73"/>
                  <a:gd name="T3" fmla="*/ 22 h 143"/>
                  <a:gd name="T4" fmla="*/ 54 w 73"/>
                  <a:gd name="T5" fmla="*/ 24 h 143"/>
                  <a:gd name="T6" fmla="*/ 51 w 73"/>
                  <a:gd name="T7" fmla="*/ 83 h 143"/>
                  <a:gd name="T8" fmla="*/ 73 w 73"/>
                  <a:gd name="T9" fmla="*/ 143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43"/>
                  <a:gd name="T17" fmla="*/ 73 w 73"/>
                  <a:gd name="T18" fmla="*/ 143 h 1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43">
                    <a:moveTo>
                      <a:pt x="0" y="0"/>
                    </a:moveTo>
                    <a:lnTo>
                      <a:pt x="26" y="22"/>
                    </a:lnTo>
                    <a:lnTo>
                      <a:pt x="54" y="24"/>
                    </a:lnTo>
                    <a:lnTo>
                      <a:pt x="51" y="83"/>
                    </a:lnTo>
                    <a:lnTo>
                      <a:pt x="73" y="143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9" name="Freeform 286"/>
              <p:cNvSpPr>
                <a:spLocks/>
              </p:cNvSpPr>
              <p:nvPr/>
            </p:nvSpPr>
            <p:spPr bwMode="gray">
              <a:xfrm>
                <a:off x="1297" y="2352"/>
                <a:ext cx="107" cy="39"/>
              </a:xfrm>
              <a:custGeom>
                <a:avLst/>
                <a:gdLst>
                  <a:gd name="T0" fmla="*/ 0 w 107"/>
                  <a:gd name="T1" fmla="*/ 39 h 39"/>
                  <a:gd name="T2" fmla="*/ 68 w 107"/>
                  <a:gd name="T3" fmla="*/ 0 h 39"/>
                  <a:gd name="T4" fmla="*/ 107 w 107"/>
                  <a:gd name="T5" fmla="*/ 21 h 39"/>
                  <a:gd name="T6" fmla="*/ 0 60000 65536"/>
                  <a:gd name="T7" fmla="*/ 0 60000 65536"/>
                  <a:gd name="T8" fmla="*/ 0 60000 65536"/>
                  <a:gd name="T9" fmla="*/ 0 w 107"/>
                  <a:gd name="T10" fmla="*/ 0 h 39"/>
                  <a:gd name="T11" fmla="*/ 107 w 107"/>
                  <a:gd name="T12" fmla="*/ 39 h 3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7" h="39">
                    <a:moveTo>
                      <a:pt x="0" y="39"/>
                    </a:moveTo>
                    <a:lnTo>
                      <a:pt x="68" y="0"/>
                    </a:lnTo>
                    <a:lnTo>
                      <a:pt x="107" y="21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0" name="Freeform 287"/>
              <p:cNvSpPr>
                <a:spLocks/>
              </p:cNvSpPr>
              <p:nvPr/>
            </p:nvSpPr>
            <p:spPr bwMode="gray">
              <a:xfrm>
                <a:off x="391" y="2641"/>
                <a:ext cx="268" cy="374"/>
              </a:xfrm>
              <a:custGeom>
                <a:avLst/>
                <a:gdLst>
                  <a:gd name="T0" fmla="*/ 0 w 268"/>
                  <a:gd name="T1" fmla="*/ 374 h 374"/>
                  <a:gd name="T2" fmla="*/ 53 w 268"/>
                  <a:gd name="T3" fmla="*/ 234 h 374"/>
                  <a:gd name="T4" fmla="*/ 140 w 268"/>
                  <a:gd name="T5" fmla="*/ 205 h 374"/>
                  <a:gd name="T6" fmla="*/ 179 w 268"/>
                  <a:gd name="T7" fmla="*/ 169 h 374"/>
                  <a:gd name="T8" fmla="*/ 173 w 268"/>
                  <a:gd name="T9" fmla="*/ 147 h 374"/>
                  <a:gd name="T10" fmla="*/ 235 w 268"/>
                  <a:gd name="T11" fmla="*/ 42 h 374"/>
                  <a:gd name="T12" fmla="*/ 268 w 268"/>
                  <a:gd name="T13" fmla="*/ 0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8"/>
                  <a:gd name="T22" fmla="*/ 0 h 374"/>
                  <a:gd name="T23" fmla="*/ 268 w 268"/>
                  <a:gd name="T24" fmla="*/ 374 h 3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8" h="374">
                    <a:moveTo>
                      <a:pt x="0" y="374"/>
                    </a:moveTo>
                    <a:lnTo>
                      <a:pt x="53" y="234"/>
                    </a:lnTo>
                    <a:lnTo>
                      <a:pt x="140" y="205"/>
                    </a:lnTo>
                    <a:lnTo>
                      <a:pt x="179" y="169"/>
                    </a:lnTo>
                    <a:lnTo>
                      <a:pt x="173" y="147"/>
                    </a:lnTo>
                    <a:lnTo>
                      <a:pt x="235" y="42"/>
                    </a:lnTo>
                    <a:lnTo>
                      <a:pt x="268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1" name="Freeform 288"/>
              <p:cNvSpPr>
                <a:spLocks/>
              </p:cNvSpPr>
              <p:nvPr/>
            </p:nvSpPr>
            <p:spPr bwMode="gray">
              <a:xfrm>
                <a:off x="480" y="1966"/>
                <a:ext cx="759" cy="984"/>
              </a:xfrm>
              <a:custGeom>
                <a:avLst/>
                <a:gdLst>
                  <a:gd name="T0" fmla="*/ 0 w 759"/>
                  <a:gd name="T1" fmla="*/ 984 h 984"/>
                  <a:gd name="T2" fmla="*/ 107 w 759"/>
                  <a:gd name="T3" fmla="*/ 966 h 984"/>
                  <a:gd name="T4" fmla="*/ 189 w 759"/>
                  <a:gd name="T5" fmla="*/ 881 h 984"/>
                  <a:gd name="T6" fmla="*/ 244 w 759"/>
                  <a:gd name="T7" fmla="*/ 852 h 984"/>
                  <a:gd name="T8" fmla="*/ 247 w 759"/>
                  <a:gd name="T9" fmla="*/ 820 h 984"/>
                  <a:gd name="T10" fmla="*/ 387 w 759"/>
                  <a:gd name="T11" fmla="*/ 720 h 984"/>
                  <a:gd name="T12" fmla="*/ 406 w 759"/>
                  <a:gd name="T13" fmla="*/ 542 h 984"/>
                  <a:gd name="T14" fmla="*/ 456 w 759"/>
                  <a:gd name="T15" fmla="*/ 513 h 984"/>
                  <a:gd name="T16" fmla="*/ 493 w 759"/>
                  <a:gd name="T17" fmla="*/ 474 h 984"/>
                  <a:gd name="T18" fmla="*/ 498 w 759"/>
                  <a:gd name="T19" fmla="*/ 361 h 984"/>
                  <a:gd name="T20" fmla="*/ 748 w 759"/>
                  <a:gd name="T21" fmla="*/ 112 h 984"/>
                  <a:gd name="T22" fmla="*/ 759 w 759"/>
                  <a:gd name="T23" fmla="*/ 0 h 9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9"/>
                  <a:gd name="T37" fmla="*/ 0 h 984"/>
                  <a:gd name="T38" fmla="*/ 759 w 759"/>
                  <a:gd name="T39" fmla="*/ 984 h 98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9" h="984">
                    <a:moveTo>
                      <a:pt x="0" y="984"/>
                    </a:moveTo>
                    <a:lnTo>
                      <a:pt x="107" y="966"/>
                    </a:lnTo>
                    <a:lnTo>
                      <a:pt x="189" y="881"/>
                    </a:lnTo>
                    <a:lnTo>
                      <a:pt x="244" y="852"/>
                    </a:lnTo>
                    <a:lnTo>
                      <a:pt x="247" y="820"/>
                    </a:lnTo>
                    <a:lnTo>
                      <a:pt x="387" y="720"/>
                    </a:lnTo>
                    <a:lnTo>
                      <a:pt x="406" y="542"/>
                    </a:lnTo>
                    <a:lnTo>
                      <a:pt x="456" y="513"/>
                    </a:lnTo>
                    <a:lnTo>
                      <a:pt x="493" y="474"/>
                    </a:lnTo>
                    <a:lnTo>
                      <a:pt x="498" y="361"/>
                    </a:lnTo>
                    <a:lnTo>
                      <a:pt x="748" y="112"/>
                    </a:lnTo>
                    <a:lnTo>
                      <a:pt x="759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2" name="Freeform 289"/>
              <p:cNvSpPr>
                <a:spLocks/>
              </p:cNvSpPr>
              <p:nvPr/>
            </p:nvSpPr>
            <p:spPr bwMode="gray">
              <a:xfrm>
                <a:off x="678" y="2729"/>
                <a:ext cx="49" cy="57"/>
              </a:xfrm>
              <a:custGeom>
                <a:avLst/>
                <a:gdLst>
                  <a:gd name="T0" fmla="*/ 0 w 49"/>
                  <a:gd name="T1" fmla="*/ 13 h 57"/>
                  <a:gd name="T2" fmla="*/ 31 w 49"/>
                  <a:gd name="T3" fmla="*/ 0 h 57"/>
                  <a:gd name="T4" fmla="*/ 22 w 49"/>
                  <a:gd name="T5" fmla="*/ 42 h 57"/>
                  <a:gd name="T6" fmla="*/ 49 w 49"/>
                  <a:gd name="T7" fmla="*/ 57 h 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57"/>
                  <a:gd name="T14" fmla="*/ 49 w 49"/>
                  <a:gd name="T15" fmla="*/ 57 h 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57">
                    <a:moveTo>
                      <a:pt x="0" y="13"/>
                    </a:moveTo>
                    <a:lnTo>
                      <a:pt x="31" y="0"/>
                    </a:lnTo>
                    <a:lnTo>
                      <a:pt x="22" y="42"/>
                    </a:lnTo>
                    <a:lnTo>
                      <a:pt x="49" y="57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3" name="Freeform 290"/>
              <p:cNvSpPr>
                <a:spLocks/>
              </p:cNvSpPr>
              <p:nvPr/>
            </p:nvSpPr>
            <p:spPr bwMode="gray">
              <a:xfrm>
                <a:off x="722" y="2759"/>
                <a:ext cx="458" cy="611"/>
              </a:xfrm>
              <a:custGeom>
                <a:avLst/>
                <a:gdLst>
                  <a:gd name="T0" fmla="*/ 0 w 458"/>
                  <a:gd name="T1" fmla="*/ 0 h 611"/>
                  <a:gd name="T2" fmla="*/ 32 w 458"/>
                  <a:gd name="T3" fmla="*/ 26 h 611"/>
                  <a:gd name="T4" fmla="*/ 43 w 458"/>
                  <a:gd name="T5" fmla="*/ 26 h 611"/>
                  <a:gd name="T6" fmla="*/ 61 w 458"/>
                  <a:gd name="T7" fmla="*/ 2 h 611"/>
                  <a:gd name="T8" fmla="*/ 71 w 458"/>
                  <a:gd name="T9" fmla="*/ 38 h 611"/>
                  <a:gd name="T10" fmla="*/ 74 w 458"/>
                  <a:gd name="T11" fmla="*/ 88 h 611"/>
                  <a:gd name="T12" fmla="*/ 179 w 458"/>
                  <a:gd name="T13" fmla="*/ 151 h 611"/>
                  <a:gd name="T14" fmla="*/ 238 w 458"/>
                  <a:gd name="T15" fmla="*/ 218 h 611"/>
                  <a:gd name="T16" fmla="*/ 342 w 458"/>
                  <a:gd name="T17" fmla="*/ 230 h 611"/>
                  <a:gd name="T18" fmla="*/ 380 w 458"/>
                  <a:gd name="T19" fmla="*/ 312 h 611"/>
                  <a:gd name="T20" fmla="*/ 379 w 458"/>
                  <a:gd name="T21" fmla="*/ 347 h 611"/>
                  <a:gd name="T22" fmla="*/ 435 w 458"/>
                  <a:gd name="T23" fmla="*/ 403 h 611"/>
                  <a:gd name="T24" fmla="*/ 438 w 458"/>
                  <a:gd name="T25" fmla="*/ 473 h 611"/>
                  <a:gd name="T26" fmla="*/ 458 w 458"/>
                  <a:gd name="T27" fmla="*/ 611 h 6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8"/>
                  <a:gd name="T43" fmla="*/ 0 h 611"/>
                  <a:gd name="T44" fmla="*/ 458 w 458"/>
                  <a:gd name="T45" fmla="*/ 611 h 6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8" h="611">
                    <a:moveTo>
                      <a:pt x="0" y="0"/>
                    </a:moveTo>
                    <a:lnTo>
                      <a:pt x="32" y="26"/>
                    </a:lnTo>
                    <a:lnTo>
                      <a:pt x="43" y="26"/>
                    </a:lnTo>
                    <a:lnTo>
                      <a:pt x="61" y="2"/>
                    </a:lnTo>
                    <a:lnTo>
                      <a:pt x="71" y="38"/>
                    </a:lnTo>
                    <a:lnTo>
                      <a:pt x="74" y="88"/>
                    </a:lnTo>
                    <a:lnTo>
                      <a:pt x="179" y="151"/>
                    </a:lnTo>
                    <a:lnTo>
                      <a:pt x="238" y="218"/>
                    </a:lnTo>
                    <a:lnTo>
                      <a:pt x="342" y="230"/>
                    </a:lnTo>
                    <a:lnTo>
                      <a:pt x="380" y="312"/>
                    </a:lnTo>
                    <a:lnTo>
                      <a:pt x="379" y="347"/>
                    </a:lnTo>
                    <a:lnTo>
                      <a:pt x="435" y="403"/>
                    </a:lnTo>
                    <a:lnTo>
                      <a:pt x="438" y="473"/>
                    </a:lnTo>
                    <a:lnTo>
                      <a:pt x="458" y="611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4" name="Freeform 291"/>
              <p:cNvSpPr>
                <a:spLocks/>
              </p:cNvSpPr>
              <p:nvPr/>
            </p:nvSpPr>
            <p:spPr bwMode="gray">
              <a:xfrm>
                <a:off x="793" y="2762"/>
                <a:ext cx="30" cy="35"/>
              </a:xfrm>
              <a:custGeom>
                <a:avLst/>
                <a:gdLst>
                  <a:gd name="T0" fmla="*/ 30 w 30"/>
                  <a:gd name="T1" fmla="*/ 0 h 35"/>
                  <a:gd name="T2" fmla="*/ 24 w 30"/>
                  <a:gd name="T3" fmla="*/ 9 h 35"/>
                  <a:gd name="T4" fmla="*/ 29 w 30"/>
                  <a:gd name="T5" fmla="*/ 21 h 35"/>
                  <a:gd name="T6" fmla="*/ 0 w 30"/>
                  <a:gd name="T7" fmla="*/ 35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5"/>
                  <a:gd name="T14" fmla="*/ 30 w 30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5">
                    <a:moveTo>
                      <a:pt x="30" y="0"/>
                    </a:moveTo>
                    <a:lnTo>
                      <a:pt x="24" y="9"/>
                    </a:lnTo>
                    <a:lnTo>
                      <a:pt x="29" y="21"/>
                    </a:lnTo>
                    <a:lnTo>
                      <a:pt x="0" y="35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5" name="Freeform 292"/>
              <p:cNvSpPr>
                <a:spLocks/>
              </p:cNvSpPr>
              <p:nvPr/>
            </p:nvSpPr>
            <p:spPr bwMode="gray">
              <a:xfrm>
                <a:off x="813" y="2625"/>
                <a:ext cx="117" cy="94"/>
              </a:xfrm>
              <a:custGeom>
                <a:avLst/>
                <a:gdLst>
                  <a:gd name="T0" fmla="*/ 0 w 117"/>
                  <a:gd name="T1" fmla="*/ 0 h 94"/>
                  <a:gd name="T2" fmla="*/ 42 w 117"/>
                  <a:gd name="T3" fmla="*/ 12 h 94"/>
                  <a:gd name="T4" fmla="*/ 39 w 117"/>
                  <a:gd name="T5" fmla="*/ 79 h 94"/>
                  <a:gd name="T6" fmla="*/ 102 w 117"/>
                  <a:gd name="T7" fmla="*/ 94 h 94"/>
                  <a:gd name="T8" fmla="*/ 117 w 117"/>
                  <a:gd name="T9" fmla="*/ 54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94"/>
                  <a:gd name="T17" fmla="*/ 117 w 117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94">
                    <a:moveTo>
                      <a:pt x="0" y="0"/>
                    </a:moveTo>
                    <a:lnTo>
                      <a:pt x="42" y="12"/>
                    </a:lnTo>
                    <a:lnTo>
                      <a:pt x="39" y="79"/>
                    </a:lnTo>
                    <a:lnTo>
                      <a:pt x="102" y="94"/>
                    </a:lnTo>
                    <a:lnTo>
                      <a:pt x="117" y="54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6" name="Freeform 293"/>
              <p:cNvSpPr>
                <a:spLocks/>
              </p:cNvSpPr>
              <p:nvPr/>
            </p:nvSpPr>
            <p:spPr bwMode="gray">
              <a:xfrm>
                <a:off x="570" y="2810"/>
                <a:ext cx="76" cy="56"/>
              </a:xfrm>
              <a:custGeom>
                <a:avLst/>
                <a:gdLst>
                  <a:gd name="T0" fmla="*/ 76 w 76"/>
                  <a:gd name="T1" fmla="*/ 56 h 56"/>
                  <a:gd name="T2" fmla="*/ 35 w 76"/>
                  <a:gd name="T3" fmla="*/ 51 h 56"/>
                  <a:gd name="T4" fmla="*/ 0 w 76"/>
                  <a:gd name="T5" fmla="*/ 0 h 56"/>
                  <a:gd name="T6" fmla="*/ 0 60000 65536"/>
                  <a:gd name="T7" fmla="*/ 0 60000 65536"/>
                  <a:gd name="T8" fmla="*/ 0 60000 65536"/>
                  <a:gd name="T9" fmla="*/ 0 w 76"/>
                  <a:gd name="T10" fmla="*/ 0 h 56"/>
                  <a:gd name="T11" fmla="*/ 76 w 76"/>
                  <a:gd name="T12" fmla="*/ 56 h 5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6" h="56">
                    <a:moveTo>
                      <a:pt x="76" y="56"/>
                    </a:moveTo>
                    <a:lnTo>
                      <a:pt x="35" y="51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7" name="Line 294"/>
              <p:cNvSpPr>
                <a:spLocks noChangeShapeType="1"/>
              </p:cNvSpPr>
              <p:nvPr/>
            </p:nvSpPr>
            <p:spPr bwMode="gray">
              <a:xfrm>
                <a:off x="385" y="2992"/>
                <a:ext cx="35" cy="39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" name="Freeform 295"/>
              <p:cNvSpPr>
                <a:spLocks/>
              </p:cNvSpPr>
              <p:nvPr/>
            </p:nvSpPr>
            <p:spPr bwMode="gray">
              <a:xfrm>
                <a:off x="340" y="2536"/>
                <a:ext cx="21" cy="437"/>
              </a:xfrm>
              <a:custGeom>
                <a:avLst/>
                <a:gdLst>
                  <a:gd name="T0" fmla="*/ 15 w 21"/>
                  <a:gd name="T1" fmla="*/ 437 h 437"/>
                  <a:gd name="T2" fmla="*/ 21 w 21"/>
                  <a:gd name="T3" fmla="*/ 314 h 437"/>
                  <a:gd name="T4" fmla="*/ 0 w 21"/>
                  <a:gd name="T5" fmla="*/ 198 h 437"/>
                  <a:gd name="T6" fmla="*/ 10 w 21"/>
                  <a:gd name="T7" fmla="*/ 68 h 437"/>
                  <a:gd name="T8" fmla="*/ 3 w 21"/>
                  <a:gd name="T9" fmla="*/ 0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437"/>
                  <a:gd name="T17" fmla="*/ 21 w 21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437">
                    <a:moveTo>
                      <a:pt x="15" y="437"/>
                    </a:moveTo>
                    <a:lnTo>
                      <a:pt x="21" y="314"/>
                    </a:lnTo>
                    <a:lnTo>
                      <a:pt x="0" y="198"/>
                    </a:lnTo>
                    <a:lnTo>
                      <a:pt x="10" y="68"/>
                    </a:lnTo>
                    <a:lnTo>
                      <a:pt x="3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" name="Freeform 296"/>
              <p:cNvSpPr>
                <a:spLocks/>
              </p:cNvSpPr>
              <p:nvPr/>
            </p:nvSpPr>
            <p:spPr bwMode="gray">
              <a:xfrm>
                <a:off x="313" y="2399"/>
                <a:ext cx="128" cy="135"/>
              </a:xfrm>
              <a:custGeom>
                <a:avLst/>
                <a:gdLst>
                  <a:gd name="T0" fmla="*/ 128 w 128"/>
                  <a:gd name="T1" fmla="*/ 1 h 135"/>
                  <a:gd name="T2" fmla="*/ 84 w 128"/>
                  <a:gd name="T3" fmla="*/ 0 h 135"/>
                  <a:gd name="T4" fmla="*/ 30 w 128"/>
                  <a:gd name="T5" fmla="*/ 36 h 135"/>
                  <a:gd name="T6" fmla="*/ 24 w 128"/>
                  <a:gd name="T7" fmla="*/ 64 h 135"/>
                  <a:gd name="T8" fmla="*/ 0 w 128"/>
                  <a:gd name="T9" fmla="*/ 135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8"/>
                  <a:gd name="T16" fmla="*/ 0 h 135"/>
                  <a:gd name="T17" fmla="*/ 128 w 128"/>
                  <a:gd name="T18" fmla="*/ 135 h 1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8" h="135">
                    <a:moveTo>
                      <a:pt x="128" y="1"/>
                    </a:moveTo>
                    <a:lnTo>
                      <a:pt x="84" y="0"/>
                    </a:lnTo>
                    <a:lnTo>
                      <a:pt x="30" y="36"/>
                    </a:lnTo>
                    <a:lnTo>
                      <a:pt x="24" y="64"/>
                    </a:lnTo>
                    <a:lnTo>
                      <a:pt x="0" y="135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0" name="Freeform 297"/>
              <p:cNvSpPr>
                <a:spLocks/>
              </p:cNvSpPr>
              <p:nvPr/>
            </p:nvSpPr>
            <p:spPr bwMode="gray">
              <a:xfrm>
                <a:off x="318" y="2856"/>
                <a:ext cx="82" cy="94"/>
              </a:xfrm>
              <a:custGeom>
                <a:avLst/>
                <a:gdLst>
                  <a:gd name="T0" fmla="*/ 82 w 82"/>
                  <a:gd name="T1" fmla="*/ 74 h 94"/>
                  <a:gd name="T2" fmla="*/ 59 w 82"/>
                  <a:gd name="T3" fmla="*/ 94 h 94"/>
                  <a:gd name="T4" fmla="*/ 10 w 82"/>
                  <a:gd name="T5" fmla="*/ 61 h 94"/>
                  <a:gd name="T6" fmla="*/ 0 w 82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2"/>
                  <a:gd name="T13" fmla="*/ 0 h 94"/>
                  <a:gd name="T14" fmla="*/ 82 w 82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2" h="94">
                    <a:moveTo>
                      <a:pt x="82" y="74"/>
                    </a:moveTo>
                    <a:lnTo>
                      <a:pt x="59" y="94"/>
                    </a:lnTo>
                    <a:lnTo>
                      <a:pt x="10" y="61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1" name="Freeform 298"/>
              <p:cNvSpPr>
                <a:spLocks/>
              </p:cNvSpPr>
              <p:nvPr/>
            </p:nvSpPr>
            <p:spPr bwMode="gray">
              <a:xfrm>
                <a:off x="882" y="2493"/>
                <a:ext cx="72" cy="50"/>
              </a:xfrm>
              <a:custGeom>
                <a:avLst/>
                <a:gdLst>
                  <a:gd name="T0" fmla="*/ 72 w 72"/>
                  <a:gd name="T1" fmla="*/ 0 h 50"/>
                  <a:gd name="T2" fmla="*/ 47 w 72"/>
                  <a:gd name="T3" fmla="*/ 40 h 50"/>
                  <a:gd name="T4" fmla="*/ 0 w 72"/>
                  <a:gd name="T5" fmla="*/ 50 h 50"/>
                  <a:gd name="T6" fmla="*/ 0 60000 65536"/>
                  <a:gd name="T7" fmla="*/ 0 60000 65536"/>
                  <a:gd name="T8" fmla="*/ 0 60000 65536"/>
                  <a:gd name="T9" fmla="*/ 0 w 72"/>
                  <a:gd name="T10" fmla="*/ 0 h 50"/>
                  <a:gd name="T11" fmla="*/ 72 w 72"/>
                  <a:gd name="T12" fmla="*/ 50 h 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" h="50">
                    <a:moveTo>
                      <a:pt x="72" y="0"/>
                    </a:moveTo>
                    <a:lnTo>
                      <a:pt x="47" y="40"/>
                    </a:lnTo>
                    <a:lnTo>
                      <a:pt x="0" y="5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2" name="Line 299"/>
              <p:cNvSpPr>
                <a:spLocks noChangeShapeType="1"/>
              </p:cNvSpPr>
              <p:nvPr/>
            </p:nvSpPr>
            <p:spPr bwMode="gray">
              <a:xfrm flipV="1">
                <a:off x="855" y="2508"/>
                <a:ext cx="31" cy="5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3" name="Freeform 300"/>
              <p:cNvSpPr>
                <a:spLocks/>
              </p:cNvSpPr>
              <p:nvPr/>
            </p:nvSpPr>
            <p:spPr bwMode="gray">
              <a:xfrm>
                <a:off x="842" y="2441"/>
                <a:ext cx="94" cy="38"/>
              </a:xfrm>
              <a:custGeom>
                <a:avLst/>
                <a:gdLst>
                  <a:gd name="T0" fmla="*/ 0 w 94"/>
                  <a:gd name="T1" fmla="*/ 15 h 38"/>
                  <a:gd name="T2" fmla="*/ 20 w 94"/>
                  <a:gd name="T3" fmla="*/ 0 h 38"/>
                  <a:gd name="T4" fmla="*/ 94 w 94"/>
                  <a:gd name="T5" fmla="*/ 38 h 38"/>
                  <a:gd name="T6" fmla="*/ 0 60000 65536"/>
                  <a:gd name="T7" fmla="*/ 0 60000 65536"/>
                  <a:gd name="T8" fmla="*/ 0 60000 65536"/>
                  <a:gd name="T9" fmla="*/ 0 w 94"/>
                  <a:gd name="T10" fmla="*/ 0 h 38"/>
                  <a:gd name="T11" fmla="*/ 94 w 94"/>
                  <a:gd name="T12" fmla="*/ 38 h 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4" h="38">
                    <a:moveTo>
                      <a:pt x="0" y="15"/>
                    </a:moveTo>
                    <a:lnTo>
                      <a:pt x="20" y="0"/>
                    </a:lnTo>
                    <a:lnTo>
                      <a:pt x="94" y="38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4" name="Freeform 301"/>
              <p:cNvSpPr>
                <a:spLocks/>
              </p:cNvSpPr>
              <p:nvPr/>
            </p:nvSpPr>
            <p:spPr bwMode="gray">
              <a:xfrm>
                <a:off x="704" y="2283"/>
                <a:ext cx="188" cy="79"/>
              </a:xfrm>
              <a:custGeom>
                <a:avLst/>
                <a:gdLst>
                  <a:gd name="T0" fmla="*/ 0 w 188"/>
                  <a:gd name="T1" fmla="*/ 24 h 79"/>
                  <a:gd name="T2" fmla="*/ 23 w 188"/>
                  <a:gd name="T3" fmla="*/ 79 h 79"/>
                  <a:gd name="T4" fmla="*/ 117 w 188"/>
                  <a:gd name="T5" fmla="*/ 64 h 79"/>
                  <a:gd name="T6" fmla="*/ 168 w 188"/>
                  <a:gd name="T7" fmla="*/ 0 h 79"/>
                  <a:gd name="T8" fmla="*/ 188 w 188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8"/>
                  <a:gd name="T16" fmla="*/ 0 h 79"/>
                  <a:gd name="T17" fmla="*/ 188 w 188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8" h="79">
                    <a:moveTo>
                      <a:pt x="0" y="24"/>
                    </a:moveTo>
                    <a:lnTo>
                      <a:pt x="23" y="79"/>
                    </a:lnTo>
                    <a:lnTo>
                      <a:pt x="117" y="64"/>
                    </a:lnTo>
                    <a:lnTo>
                      <a:pt x="168" y="0"/>
                    </a:lnTo>
                    <a:lnTo>
                      <a:pt x="188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5" name="Freeform 302"/>
              <p:cNvSpPr>
                <a:spLocks/>
              </p:cNvSpPr>
              <p:nvPr/>
            </p:nvSpPr>
            <p:spPr bwMode="gray">
              <a:xfrm>
                <a:off x="830" y="2254"/>
                <a:ext cx="33" cy="40"/>
              </a:xfrm>
              <a:custGeom>
                <a:avLst/>
                <a:gdLst>
                  <a:gd name="T0" fmla="*/ 0 w 33"/>
                  <a:gd name="T1" fmla="*/ 0 h 40"/>
                  <a:gd name="T2" fmla="*/ 30 w 33"/>
                  <a:gd name="T3" fmla="*/ 18 h 40"/>
                  <a:gd name="T4" fmla="*/ 33 w 33"/>
                  <a:gd name="T5" fmla="*/ 40 h 40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40"/>
                  <a:gd name="T11" fmla="*/ 33 w 33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40">
                    <a:moveTo>
                      <a:pt x="0" y="0"/>
                    </a:moveTo>
                    <a:lnTo>
                      <a:pt x="30" y="18"/>
                    </a:lnTo>
                    <a:lnTo>
                      <a:pt x="33" y="4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6" name="Freeform 303"/>
              <p:cNvSpPr>
                <a:spLocks/>
              </p:cNvSpPr>
              <p:nvPr/>
            </p:nvSpPr>
            <p:spPr bwMode="gray">
              <a:xfrm>
                <a:off x="852" y="2311"/>
                <a:ext cx="126" cy="16"/>
              </a:xfrm>
              <a:custGeom>
                <a:avLst/>
                <a:gdLst>
                  <a:gd name="T0" fmla="*/ 0 w 126"/>
                  <a:gd name="T1" fmla="*/ 0 h 16"/>
                  <a:gd name="T2" fmla="*/ 87 w 126"/>
                  <a:gd name="T3" fmla="*/ 13 h 16"/>
                  <a:gd name="T4" fmla="*/ 126 w 126"/>
                  <a:gd name="T5" fmla="*/ 16 h 16"/>
                  <a:gd name="T6" fmla="*/ 0 60000 65536"/>
                  <a:gd name="T7" fmla="*/ 0 60000 65536"/>
                  <a:gd name="T8" fmla="*/ 0 60000 65536"/>
                  <a:gd name="T9" fmla="*/ 0 w 126"/>
                  <a:gd name="T10" fmla="*/ 0 h 16"/>
                  <a:gd name="T11" fmla="*/ 126 w 126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6" h="16">
                    <a:moveTo>
                      <a:pt x="0" y="0"/>
                    </a:moveTo>
                    <a:lnTo>
                      <a:pt x="87" y="13"/>
                    </a:lnTo>
                    <a:lnTo>
                      <a:pt x="126" y="16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7" name="Freeform 304"/>
              <p:cNvSpPr>
                <a:spLocks/>
              </p:cNvSpPr>
              <p:nvPr/>
            </p:nvSpPr>
            <p:spPr bwMode="gray">
              <a:xfrm>
                <a:off x="1412" y="2203"/>
                <a:ext cx="185" cy="882"/>
              </a:xfrm>
              <a:custGeom>
                <a:avLst/>
                <a:gdLst>
                  <a:gd name="T0" fmla="*/ 96 w 185"/>
                  <a:gd name="T1" fmla="*/ 882 h 882"/>
                  <a:gd name="T2" fmla="*/ 18 w 185"/>
                  <a:gd name="T3" fmla="*/ 827 h 882"/>
                  <a:gd name="T4" fmla="*/ 16 w 185"/>
                  <a:gd name="T5" fmla="*/ 735 h 882"/>
                  <a:gd name="T6" fmla="*/ 47 w 185"/>
                  <a:gd name="T7" fmla="*/ 695 h 882"/>
                  <a:gd name="T8" fmla="*/ 0 w 185"/>
                  <a:gd name="T9" fmla="*/ 604 h 882"/>
                  <a:gd name="T10" fmla="*/ 122 w 185"/>
                  <a:gd name="T11" fmla="*/ 421 h 882"/>
                  <a:gd name="T12" fmla="*/ 124 w 185"/>
                  <a:gd name="T13" fmla="*/ 357 h 882"/>
                  <a:gd name="T14" fmla="*/ 185 w 185"/>
                  <a:gd name="T15" fmla="*/ 274 h 882"/>
                  <a:gd name="T16" fmla="*/ 117 w 185"/>
                  <a:gd name="T17" fmla="*/ 108 h 882"/>
                  <a:gd name="T18" fmla="*/ 95 w 185"/>
                  <a:gd name="T19" fmla="*/ 98 h 882"/>
                  <a:gd name="T20" fmla="*/ 83 w 185"/>
                  <a:gd name="T21" fmla="*/ 88 h 882"/>
                  <a:gd name="T22" fmla="*/ 82 w 185"/>
                  <a:gd name="T23" fmla="*/ 71 h 882"/>
                  <a:gd name="T24" fmla="*/ 59 w 185"/>
                  <a:gd name="T25" fmla="*/ 56 h 882"/>
                  <a:gd name="T26" fmla="*/ 63 w 185"/>
                  <a:gd name="T27" fmla="*/ 42 h 882"/>
                  <a:gd name="T28" fmla="*/ 38 w 185"/>
                  <a:gd name="T29" fmla="*/ 0 h 8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5"/>
                  <a:gd name="T46" fmla="*/ 0 h 882"/>
                  <a:gd name="T47" fmla="*/ 185 w 185"/>
                  <a:gd name="T48" fmla="*/ 882 h 8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5" h="882">
                    <a:moveTo>
                      <a:pt x="96" y="882"/>
                    </a:moveTo>
                    <a:lnTo>
                      <a:pt x="18" y="827"/>
                    </a:lnTo>
                    <a:lnTo>
                      <a:pt x="16" y="735"/>
                    </a:lnTo>
                    <a:lnTo>
                      <a:pt x="47" y="695"/>
                    </a:lnTo>
                    <a:lnTo>
                      <a:pt x="0" y="604"/>
                    </a:lnTo>
                    <a:lnTo>
                      <a:pt x="122" y="421"/>
                    </a:lnTo>
                    <a:lnTo>
                      <a:pt x="124" y="357"/>
                    </a:lnTo>
                    <a:lnTo>
                      <a:pt x="185" y="274"/>
                    </a:lnTo>
                    <a:lnTo>
                      <a:pt x="117" y="108"/>
                    </a:lnTo>
                    <a:lnTo>
                      <a:pt x="95" y="98"/>
                    </a:lnTo>
                    <a:lnTo>
                      <a:pt x="83" y="88"/>
                    </a:lnTo>
                    <a:lnTo>
                      <a:pt x="82" y="71"/>
                    </a:lnTo>
                    <a:lnTo>
                      <a:pt x="59" y="56"/>
                    </a:lnTo>
                    <a:lnTo>
                      <a:pt x="63" y="42"/>
                    </a:lnTo>
                    <a:lnTo>
                      <a:pt x="38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8" name="Freeform 305"/>
              <p:cNvSpPr>
                <a:spLocks/>
              </p:cNvSpPr>
              <p:nvPr/>
            </p:nvSpPr>
            <p:spPr bwMode="gray">
              <a:xfrm>
                <a:off x="1534" y="2622"/>
                <a:ext cx="57" cy="18"/>
              </a:xfrm>
              <a:custGeom>
                <a:avLst/>
                <a:gdLst>
                  <a:gd name="T0" fmla="*/ 57 w 57"/>
                  <a:gd name="T1" fmla="*/ 0 h 18"/>
                  <a:gd name="T2" fmla="*/ 37 w 57"/>
                  <a:gd name="T3" fmla="*/ 18 h 18"/>
                  <a:gd name="T4" fmla="*/ 0 w 57"/>
                  <a:gd name="T5" fmla="*/ 2 h 18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18"/>
                  <a:gd name="T11" fmla="*/ 57 w 57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18">
                    <a:moveTo>
                      <a:pt x="57" y="0"/>
                    </a:moveTo>
                    <a:lnTo>
                      <a:pt x="37" y="18"/>
                    </a:lnTo>
                    <a:lnTo>
                      <a:pt x="0" y="2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99" name="Line 306"/>
              <p:cNvSpPr>
                <a:spLocks noChangeShapeType="1"/>
              </p:cNvSpPr>
              <p:nvPr/>
            </p:nvSpPr>
            <p:spPr bwMode="gray">
              <a:xfrm flipH="1" flipV="1">
                <a:off x="1539" y="2554"/>
                <a:ext cx="42" cy="28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0" name="Freeform 307"/>
              <p:cNvSpPr>
                <a:spLocks/>
              </p:cNvSpPr>
              <p:nvPr/>
            </p:nvSpPr>
            <p:spPr bwMode="gray">
              <a:xfrm>
                <a:off x="1597" y="2363"/>
                <a:ext cx="49" cy="114"/>
              </a:xfrm>
              <a:custGeom>
                <a:avLst/>
                <a:gdLst>
                  <a:gd name="T0" fmla="*/ 49 w 49"/>
                  <a:gd name="T1" fmla="*/ 0 h 114"/>
                  <a:gd name="T2" fmla="*/ 32 w 49"/>
                  <a:gd name="T3" fmla="*/ 60 h 114"/>
                  <a:gd name="T4" fmla="*/ 44 w 49"/>
                  <a:gd name="T5" fmla="*/ 100 h 114"/>
                  <a:gd name="T6" fmla="*/ 28 w 49"/>
                  <a:gd name="T7" fmla="*/ 112 h 114"/>
                  <a:gd name="T8" fmla="*/ 0 w 49"/>
                  <a:gd name="T9" fmla="*/ 114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114"/>
                  <a:gd name="T17" fmla="*/ 49 w 49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114">
                    <a:moveTo>
                      <a:pt x="49" y="0"/>
                    </a:moveTo>
                    <a:lnTo>
                      <a:pt x="32" y="60"/>
                    </a:lnTo>
                    <a:lnTo>
                      <a:pt x="44" y="100"/>
                    </a:lnTo>
                    <a:lnTo>
                      <a:pt x="28" y="112"/>
                    </a:lnTo>
                    <a:lnTo>
                      <a:pt x="0" y="114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1" name="Freeform 308"/>
              <p:cNvSpPr>
                <a:spLocks/>
              </p:cNvSpPr>
              <p:nvPr/>
            </p:nvSpPr>
            <p:spPr bwMode="gray">
              <a:xfrm>
                <a:off x="1641" y="2459"/>
                <a:ext cx="217" cy="64"/>
              </a:xfrm>
              <a:custGeom>
                <a:avLst/>
                <a:gdLst>
                  <a:gd name="T0" fmla="*/ 0 w 217"/>
                  <a:gd name="T1" fmla="*/ 4 h 64"/>
                  <a:gd name="T2" fmla="*/ 78 w 217"/>
                  <a:gd name="T3" fmla="*/ 63 h 64"/>
                  <a:gd name="T4" fmla="*/ 117 w 217"/>
                  <a:gd name="T5" fmla="*/ 64 h 64"/>
                  <a:gd name="T6" fmla="*/ 151 w 217"/>
                  <a:gd name="T7" fmla="*/ 10 h 64"/>
                  <a:gd name="T8" fmla="*/ 175 w 217"/>
                  <a:gd name="T9" fmla="*/ 0 h 64"/>
                  <a:gd name="T10" fmla="*/ 202 w 217"/>
                  <a:gd name="T11" fmla="*/ 16 h 64"/>
                  <a:gd name="T12" fmla="*/ 217 w 217"/>
                  <a:gd name="T13" fmla="*/ 15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7"/>
                  <a:gd name="T22" fmla="*/ 0 h 64"/>
                  <a:gd name="T23" fmla="*/ 217 w 217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7" h="64">
                    <a:moveTo>
                      <a:pt x="0" y="4"/>
                    </a:moveTo>
                    <a:lnTo>
                      <a:pt x="78" y="63"/>
                    </a:lnTo>
                    <a:lnTo>
                      <a:pt x="117" y="64"/>
                    </a:lnTo>
                    <a:lnTo>
                      <a:pt x="151" y="10"/>
                    </a:lnTo>
                    <a:lnTo>
                      <a:pt x="175" y="0"/>
                    </a:lnTo>
                    <a:lnTo>
                      <a:pt x="202" y="16"/>
                    </a:lnTo>
                    <a:lnTo>
                      <a:pt x="217" y="15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2" name="Freeform 309"/>
              <p:cNvSpPr>
                <a:spLocks/>
              </p:cNvSpPr>
              <p:nvPr/>
            </p:nvSpPr>
            <p:spPr bwMode="gray">
              <a:xfrm>
                <a:off x="1808" y="2451"/>
                <a:ext cx="54" cy="86"/>
              </a:xfrm>
              <a:custGeom>
                <a:avLst/>
                <a:gdLst>
                  <a:gd name="T0" fmla="*/ 54 w 54"/>
                  <a:gd name="T1" fmla="*/ 0 h 86"/>
                  <a:gd name="T2" fmla="*/ 39 w 54"/>
                  <a:gd name="T3" fmla="*/ 73 h 86"/>
                  <a:gd name="T4" fmla="*/ 0 w 54"/>
                  <a:gd name="T5" fmla="*/ 86 h 86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86"/>
                  <a:gd name="T11" fmla="*/ 54 w 54"/>
                  <a:gd name="T12" fmla="*/ 86 h 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86">
                    <a:moveTo>
                      <a:pt x="54" y="0"/>
                    </a:moveTo>
                    <a:lnTo>
                      <a:pt x="39" y="73"/>
                    </a:lnTo>
                    <a:lnTo>
                      <a:pt x="0" y="86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3" name="Freeform 310"/>
              <p:cNvSpPr>
                <a:spLocks/>
              </p:cNvSpPr>
              <p:nvPr/>
            </p:nvSpPr>
            <p:spPr bwMode="gray">
              <a:xfrm>
                <a:off x="1671" y="2526"/>
                <a:ext cx="68" cy="85"/>
              </a:xfrm>
              <a:custGeom>
                <a:avLst/>
                <a:gdLst>
                  <a:gd name="T0" fmla="*/ 68 w 68"/>
                  <a:gd name="T1" fmla="*/ 0 h 85"/>
                  <a:gd name="T2" fmla="*/ 54 w 68"/>
                  <a:gd name="T3" fmla="*/ 44 h 85"/>
                  <a:gd name="T4" fmla="*/ 5 w 68"/>
                  <a:gd name="T5" fmla="*/ 45 h 85"/>
                  <a:gd name="T6" fmla="*/ 0 w 68"/>
                  <a:gd name="T7" fmla="*/ 85 h 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85"/>
                  <a:gd name="T14" fmla="*/ 68 w 68"/>
                  <a:gd name="T15" fmla="*/ 85 h 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85">
                    <a:moveTo>
                      <a:pt x="68" y="0"/>
                    </a:moveTo>
                    <a:lnTo>
                      <a:pt x="54" y="44"/>
                    </a:lnTo>
                    <a:lnTo>
                      <a:pt x="5" y="45"/>
                    </a:lnTo>
                    <a:lnTo>
                      <a:pt x="0" y="85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4" name="Freeform 311"/>
              <p:cNvSpPr>
                <a:spLocks/>
              </p:cNvSpPr>
              <p:nvPr/>
            </p:nvSpPr>
            <p:spPr bwMode="gray">
              <a:xfrm>
                <a:off x="1755" y="2218"/>
                <a:ext cx="509" cy="247"/>
              </a:xfrm>
              <a:custGeom>
                <a:avLst/>
                <a:gdLst>
                  <a:gd name="T0" fmla="*/ 38 w 509"/>
                  <a:gd name="T1" fmla="*/ 247 h 247"/>
                  <a:gd name="T2" fmla="*/ 0 w 509"/>
                  <a:gd name="T3" fmla="*/ 83 h 247"/>
                  <a:gd name="T4" fmla="*/ 42 w 509"/>
                  <a:gd name="T5" fmla="*/ 73 h 247"/>
                  <a:gd name="T6" fmla="*/ 64 w 509"/>
                  <a:gd name="T7" fmla="*/ 105 h 247"/>
                  <a:gd name="T8" fmla="*/ 139 w 509"/>
                  <a:gd name="T9" fmla="*/ 62 h 247"/>
                  <a:gd name="T10" fmla="*/ 134 w 509"/>
                  <a:gd name="T11" fmla="*/ 25 h 247"/>
                  <a:gd name="T12" fmla="*/ 169 w 509"/>
                  <a:gd name="T13" fmla="*/ 37 h 247"/>
                  <a:gd name="T14" fmla="*/ 166 w 509"/>
                  <a:gd name="T15" fmla="*/ 3 h 247"/>
                  <a:gd name="T16" fmla="*/ 213 w 509"/>
                  <a:gd name="T17" fmla="*/ 26 h 247"/>
                  <a:gd name="T18" fmla="*/ 272 w 509"/>
                  <a:gd name="T19" fmla="*/ 29 h 247"/>
                  <a:gd name="T20" fmla="*/ 286 w 509"/>
                  <a:gd name="T21" fmla="*/ 0 h 247"/>
                  <a:gd name="T22" fmla="*/ 328 w 509"/>
                  <a:gd name="T23" fmla="*/ 3 h 247"/>
                  <a:gd name="T24" fmla="*/ 343 w 509"/>
                  <a:gd name="T25" fmla="*/ 34 h 247"/>
                  <a:gd name="T26" fmla="*/ 368 w 509"/>
                  <a:gd name="T27" fmla="*/ 34 h 247"/>
                  <a:gd name="T28" fmla="*/ 509 w 509"/>
                  <a:gd name="T29" fmla="*/ 79 h 24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9"/>
                  <a:gd name="T46" fmla="*/ 0 h 247"/>
                  <a:gd name="T47" fmla="*/ 509 w 509"/>
                  <a:gd name="T48" fmla="*/ 247 h 24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9" h="247">
                    <a:moveTo>
                      <a:pt x="38" y="247"/>
                    </a:moveTo>
                    <a:lnTo>
                      <a:pt x="0" y="83"/>
                    </a:lnTo>
                    <a:lnTo>
                      <a:pt x="42" y="73"/>
                    </a:lnTo>
                    <a:lnTo>
                      <a:pt x="64" y="105"/>
                    </a:lnTo>
                    <a:lnTo>
                      <a:pt x="139" y="62"/>
                    </a:lnTo>
                    <a:lnTo>
                      <a:pt x="134" y="25"/>
                    </a:lnTo>
                    <a:lnTo>
                      <a:pt x="169" y="37"/>
                    </a:lnTo>
                    <a:lnTo>
                      <a:pt x="166" y="3"/>
                    </a:lnTo>
                    <a:lnTo>
                      <a:pt x="213" y="26"/>
                    </a:lnTo>
                    <a:lnTo>
                      <a:pt x="272" y="29"/>
                    </a:lnTo>
                    <a:lnTo>
                      <a:pt x="286" y="0"/>
                    </a:lnTo>
                    <a:lnTo>
                      <a:pt x="328" y="3"/>
                    </a:lnTo>
                    <a:lnTo>
                      <a:pt x="343" y="34"/>
                    </a:lnTo>
                    <a:lnTo>
                      <a:pt x="368" y="34"/>
                    </a:lnTo>
                    <a:lnTo>
                      <a:pt x="509" y="79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5" name="Freeform 312"/>
              <p:cNvSpPr>
                <a:spLocks/>
              </p:cNvSpPr>
              <p:nvPr/>
            </p:nvSpPr>
            <p:spPr bwMode="gray">
              <a:xfrm>
                <a:off x="1744" y="2245"/>
                <a:ext cx="37" cy="44"/>
              </a:xfrm>
              <a:custGeom>
                <a:avLst/>
                <a:gdLst>
                  <a:gd name="T0" fmla="*/ 0 w 37"/>
                  <a:gd name="T1" fmla="*/ 0 h 44"/>
                  <a:gd name="T2" fmla="*/ 35 w 37"/>
                  <a:gd name="T3" fmla="*/ 10 h 44"/>
                  <a:gd name="T4" fmla="*/ 37 w 37"/>
                  <a:gd name="T5" fmla="*/ 44 h 44"/>
                  <a:gd name="T6" fmla="*/ 0 60000 65536"/>
                  <a:gd name="T7" fmla="*/ 0 60000 65536"/>
                  <a:gd name="T8" fmla="*/ 0 60000 65536"/>
                  <a:gd name="T9" fmla="*/ 0 w 37"/>
                  <a:gd name="T10" fmla="*/ 0 h 44"/>
                  <a:gd name="T11" fmla="*/ 37 w 3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" h="44">
                    <a:moveTo>
                      <a:pt x="0" y="0"/>
                    </a:moveTo>
                    <a:lnTo>
                      <a:pt x="35" y="10"/>
                    </a:lnTo>
                    <a:lnTo>
                      <a:pt x="37" y="44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6" name="Freeform 313"/>
              <p:cNvSpPr>
                <a:spLocks/>
              </p:cNvSpPr>
              <p:nvPr/>
            </p:nvSpPr>
            <p:spPr bwMode="gray">
              <a:xfrm>
                <a:off x="1574" y="2205"/>
                <a:ext cx="46" cy="10"/>
              </a:xfrm>
              <a:custGeom>
                <a:avLst/>
                <a:gdLst>
                  <a:gd name="T0" fmla="*/ 46 w 46"/>
                  <a:gd name="T1" fmla="*/ 0 h 10"/>
                  <a:gd name="T2" fmla="*/ 34 w 46"/>
                  <a:gd name="T3" fmla="*/ 10 h 10"/>
                  <a:gd name="T4" fmla="*/ 0 w 46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10"/>
                  <a:gd name="T11" fmla="*/ 46 w 4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10">
                    <a:moveTo>
                      <a:pt x="46" y="0"/>
                    </a:moveTo>
                    <a:lnTo>
                      <a:pt x="34" y="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7" name="Line 314"/>
              <p:cNvSpPr>
                <a:spLocks noChangeShapeType="1"/>
              </p:cNvSpPr>
              <p:nvPr/>
            </p:nvSpPr>
            <p:spPr bwMode="gray">
              <a:xfrm flipH="1" flipV="1">
                <a:off x="1608" y="2215"/>
                <a:ext cx="5" cy="23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8" name="Freeform 315"/>
              <p:cNvSpPr>
                <a:spLocks/>
              </p:cNvSpPr>
              <p:nvPr/>
            </p:nvSpPr>
            <p:spPr bwMode="gray">
              <a:xfrm>
                <a:off x="1198" y="1892"/>
                <a:ext cx="203" cy="132"/>
              </a:xfrm>
              <a:custGeom>
                <a:avLst/>
                <a:gdLst>
                  <a:gd name="T0" fmla="*/ 0 w 203"/>
                  <a:gd name="T1" fmla="*/ 119 h 132"/>
                  <a:gd name="T2" fmla="*/ 42 w 203"/>
                  <a:gd name="T3" fmla="*/ 132 h 132"/>
                  <a:gd name="T4" fmla="*/ 86 w 203"/>
                  <a:gd name="T5" fmla="*/ 116 h 132"/>
                  <a:gd name="T6" fmla="*/ 137 w 203"/>
                  <a:gd name="T7" fmla="*/ 116 h 132"/>
                  <a:gd name="T8" fmla="*/ 167 w 203"/>
                  <a:gd name="T9" fmla="*/ 16 h 132"/>
                  <a:gd name="T10" fmla="*/ 203 w 203"/>
                  <a:gd name="T11" fmla="*/ 0 h 1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3"/>
                  <a:gd name="T19" fmla="*/ 0 h 132"/>
                  <a:gd name="T20" fmla="*/ 203 w 203"/>
                  <a:gd name="T21" fmla="*/ 132 h 1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3" h="132">
                    <a:moveTo>
                      <a:pt x="0" y="119"/>
                    </a:moveTo>
                    <a:lnTo>
                      <a:pt x="42" y="132"/>
                    </a:lnTo>
                    <a:lnTo>
                      <a:pt x="86" y="116"/>
                    </a:lnTo>
                    <a:lnTo>
                      <a:pt x="137" y="116"/>
                    </a:lnTo>
                    <a:lnTo>
                      <a:pt x="167" y="16"/>
                    </a:lnTo>
                    <a:lnTo>
                      <a:pt x="203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9" name="Freeform 316"/>
              <p:cNvSpPr>
                <a:spLocks/>
              </p:cNvSpPr>
              <p:nvPr/>
            </p:nvSpPr>
            <p:spPr bwMode="gray">
              <a:xfrm>
                <a:off x="1389" y="1716"/>
                <a:ext cx="35" cy="250"/>
              </a:xfrm>
              <a:custGeom>
                <a:avLst/>
                <a:gdLst>
                  <a:gd name="T0" fmla="*/ 5 w 35"/>
                  <a:gd name="T1" fmla="*/ 250 h 250"/>
                  <a:gd name="T2" fmla="*/ 28 w 35"/>
                  <a:gd name="T3" fmla="*/ 239 h 250"/>
                  <a:gd name="T4" fmla="*/ 6 w 35"/>
                  <a:gd name="T5" fmla="*/ 137 h 250"/>
                  <a:gd name="T6" fmla="*/ 35 w 35"/>
                  <a:gd name="T7" fmla="*/ 107 h 250"/>
                  <a:gd name="T8" fmla="*/ 1 w 35"/>
                  <a:gd name="T9" fmla="*/ 52 h 250"/>
                  <a:gd name="T10" fmla="*/ 0 w 35"/>
                  <a:gd name="T11" fmla="*/ 0 h 2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250"/>
                  <a:gd name="T20" fmla="*/ 35 w 35"/>
                  <a:gd name="T21" fmla="*/ 250 h 2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250">
                    <a:moveTo>
                      <a:pt x="5" y="250"/>
                    </a:moveTo>
                    <a:lnTo>
                      <a:pt x="28" y="239"/>
                    </a:lnTo>
                    <a:lnTo>
                      <a:pt x="6" y="137"/>
                    </a:lnTo>
                    <a:lnTo>
                      <a:pt x="35" y="107"/>
                    </a:lnTo>
                    <a:lnTo>
                      <a:pt x="1" y="52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0" name="Freeform 317"/>
              <p:cNvSpPr>
                <a:spLocks/>
              </p:cNvSpPr>
              <p:nvPr/>
            </p:nvSpPr>
            <p:spPr bwMode="gray">
              <a:xfrm>
                <a:off x="1363" y="1761"/>
                <a:ext cx="36" cy="126"/>
              </a:xfrm>
              <a:custGeom>
                <a:avLst/>
                <a:gdLst>
                  <a:gd name="T0" fmla="*/ 0 w 36"/>
                  <a:gd name="T1" fmla="*/ 0 h 126"/>
                  <a:gd name="T2" fmla="*/ 18 w 36"/>
                  <a:gd name="T3" fmla="*/ 20 h 126"/>
                  <a:gd name="T4" fmla="*/ 2 w 36"/>
                  <a:gd name="T5" fmla="*/ 92 h 126"/>
                  <a:gd name="T6" fmla="*/ 36 w 36"/>
                  <a:gd name="T7" fmla="*/ 126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126"/>
                  <a:gd name="T14" fmla="*/ 36 w 36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126">
                    <a:moveTo>
                      <a:pt x="0" y="0"/>
                    </a:moveTo>
                    <a:lnTo>
                      <a:pt x="18" y="20"/>
                    </a:lnTo>
                    <a:lnTo>
                      <a:pt x="2" y="92"/>
                    </a:lnTo>
                    <a:lnTo>
                      <a:pt x="36" y="126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1" name="Freeform 318"/>
              <p:cNvSpPr>
                <a:spLocks/>
              </p:cNvSpPr>
              <p:nvPr/>
            </p:nvSpPr>
            <p:spPr bwMode="gray">
              <a:xfrm>
                <a:off x="1365" y="1808"/>
                <a:ext cx="264" cy="623"/>
              </a:xfrm>
              <a:custGeom>
                <a:avLst/>
                <a:gdLst>
                  <a:gd name="T0" fmla="*/ 0 w 264"/>
                  <a:gd name="T1" fmla="*/ 45 h 623"/>
                  <a:gd name="T2" fmla="*/ 40 w 264"/>
                  <a:gd name="T3" fmla="*/ 16 h 623"/>
                  <a:gd name="T4" fmla="*/ 59 w 264"/>
                  <a:gd name="T5" fmla="*/ 15 h 623"/>
                  <a:gd name="T6" fmla="*/ 129 w 264"/>
                  <a:gd name="T7" fmla="*/ 0 h 623"/>
                  <a:gd name="T8" fmla="*/ 206 w 264"/>
                  <a:gd name="T9" fmla="*/ 9 h 623"/>
                  <a:gd name="T10" fmla="*/ 228 w 264"/>
                  <a:gd name="T11" fmla="*/ 113 h 623"/>
                  <a:gd name="T12" fmla="*/ 264 w 264"/>
                  <a:gd name="T13" fmla="*/ 185 h 623"/>
                  <a:gd name="T14" fmla="*/ 215 w 264"/>
                  <a:gd name="T15" fmla="*/ 395 h 623"/>
                  <a:gd name="T16" fmla="*/ 133 w 264"/>
                  <a:gd name="T17" fmla="*/ 432 h 623"/>
                  <a:gd name="T18" fmla="*/ 69 w 264"/>
                  <a:gd name="T19" fmla="*/ 483 h 623"/>
                  <a:gd name="T20" fmla="*/ 39 w 264"/>
                  <a:gd name="T21" fmla="*/ 565 h 623"/>
                  <a:gd name="T22" fmla="*/ 20 w 264"/>
                  <a:gd name="T23" fmla="*/ 588 h 623"/>
                  <a:gd name="T24" fmla="*/ 27 w 264"/>
                  <a:gd name="T25" fmla="*/ 623 h 6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4"/>
                  <a:gd name="T40" fmla="*/ 0 h 623"/>
                  <a:gd name="T41" fmla="*/ 264 w 264"/>
                  <a:gd name="T42" fmla="*/ 623 h 6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4" h="623">
                    <a:moveTo>
                      <a:pt x="0" y="45"/>
                    </a:moveTo>
                    <a:lnTo>
                      <a:pt x="40" y="16"/>
                    </a:lnTo>
                    <a:lnTo>
                      <a:pt x="59" y="15"/>
                    </a:lnTo>
                    <a:lnTo>
                      <a:pt x="129" y="0"/>
                    </a:lnTo>
                    <a:lnTo>
                      <a:pt x="206" y="9"/>
                    </a:lnTo>
                    <a:lnTo>
                      <a:pt x="228" y="113"/>
                    </a:lnTo>
                    <a:lnTo>
                      <a:pt x="264" y="185"/>
                    </a:lnTo>
                    <a:lnTo>
                      <a:pt x="215" y="395"/>
                    </a:lnTo>
                    <a:lnTo>
                      <a:pt x="133" y="432"/>
                    </a:lnTo>
                    <a:lnTo>
                      <a:pt x="69" y="483"/>
                    </a:lnTo>
                    <a:lnTo>
                      <a:pt x="39" y="565"/>
                    </a:lnTo>
                    <a:lnTo>
                      <a:pt x="20" y="588"/>
                    </a:lnTo>
                    <a:lnTo>
                      <a:pt x="27" y="623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2" name="Line 319"/>
              <p:cNvSpPr>
                <a:spLocks noChangeShapeType="1"/>
              </p:cNvSpPr>
              <p:nvPr/>
            </p:nvSpPr>
            <p:spPr bwMode="gray">
              <a:xfrm flipH="1" flipV="1">
                <a:off x="1629" y="1993"/>
                <a:ext cx="41" cy="21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3" name="Freeform 320"/>
              <p:cNvSpPr>
                <a:spLocks/>
              </p:cNvSpPr>
              <p:nvPr/>
            </p:nvSpPr>
            <p:spPr bwMode="gray">
              <a:xfrm>
                <a:off x="2492" y="1827"/>
                <a:ext cx="179" cy="46"/>
              </a:xfrm>
              <a:custGeom>
                <a:avLst/>
                <a:gdLst>
                  <a:gd name="T0" fmla="*/ 0 w 179"/>
                  <a:gd name="T1" fmla="*/ 46 h 46"/>
                  <a:gd name="T2" fmla="*/ 38 w 179"/>
                  <a:gd name="T3" fmla="*/ 11 h 46"/>
                  <a:gd name="T4" fmla="*/ 65 w 179"/>
                  <a:gd name="T5" fmla="*/ 26 h 46"/>
                  <a:gd name="T6" fmla="*/ 142 w 179"/>
                  <a:gd name="T7" fmla="*/ 0 h 46"/>
                  <a:gd name="T8" fmla="*/ 179 w 179"/>
                  <a:gd name="T9" fmla="*/ 3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46"/>
                  <a:gd name="T17" fmla="*/ 179 w 179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46">
                    <a:moveTo>
                      <a:pt x="0" y="46"/>
                    </a:moveTo>
                    <a:lnTo>
                      <a:pt x="38" y="11"/>
                    </a:lnTo>
                    <a:lnTo>
                      <a:pt x="65" y="26"/>
                    </a:lnTo>
                    <a:lnTo>
                      <a:pt x="142" y="0"/>
                    </a:lnTo>
                    <a:lnTo>
                      <a:pt x="179" y="36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4" name="Freeform 321"/>
              <p:cNvSpPr>
                <a:spLocks/>
              </p:cNvSpPr>
              <p:nvPr/>
            </p:nvSpPr>
            <p:spPr bwMode="gray">
              <a:xfrm>
                <a:off x="2632" y="1711"/>
                <a:ext cx="631" cy="235"/>
              </a:xfrm>
              <a:custGeom>
                <a:avLst/>
                <a:gdLst>
                  <a:gd name="T0" fmla="*/ 4 w 631"/>
                  <a:gd name="T1" fmla="*/ 234 h 235"/>
                  <a:gd name="T2" fmla="*/ 0 w 631"/>
                  <a:gd name="T3" fmla="*/ 194 h 235"/>
                  <a:gd name="T4" fmla="*/ 72 w 631"/>
                  <a:gd name="T5" fmla="*/ 121 h 235"/>
                  <a:gd name="T6" fmla="*/ 66 w 631"/>
                  <a:gd name="T7" fmla="*/ 72 h 235"/>
                  <a:gd name="T8" fmla="*/ 131 w 631"/>
                  <a:gd name="T9" fmla="*/ 1 h 235"/>
                  <a:gd name="T10" fmla="*/ 176 w 631"/>
                  <a:gd name="T11" fmla="*/ 0 h 235"/>
                  <a:gd name="T12" fmla="*/ 205 w 631"/>
                  <a:gd name="T13" fmla="*/ 25 h 235"/>
                  <a:gd name="T14" fmla="*/ 275 w 631"/>
                  <a:gd name="T15" fmla="*/ 13 h 235"/>
                  <a:gd name="T16" fmla="*/ 295 w 631"/>
                  <a:gd name="T17" fmla="*/ 25 h 235"/>
                  <a:gd name="T18" fmla="*/ 333 w 631"/>
                  <a:gd name="T19" fmla="*/ 13 h 235"/>
                  <a:gd name="T20" fmla="*/ 382 w 631"/>
                  <a:gd name="T21" fmla="*/ 36 h 235"/>
                  <a:gd name="T22" fmla="*/ 387 w 631"/>
                  <a:gd name="T23" fmla="*/ 63 h 235"/>
                  <a:gd name="T24" fmla="*/ 402 w 631"/>
                  <a:gd name="T25" fmla="*/ 111 h 235"/>
                  <a:gd name="T26" fmla="*/ 459 w 631"/>
                  <a:gd name="T27" fmla="*/ 98 h 235"/>
                  <a:gd name="T28" fmla="*/ 583 w 631"/>
                  <a:gd name="T29" fmla="*/ 153 h 235"/>
                  <a:gd name="T30" fmla="*/ 601 w 631"/>
                  <a:gd name="T31" fmla="*/ 214 h 235"/>
                  <a:gd name="T32" fmla="*/ 631 w 631"/>
                  <a:gd name="T33" fmla="*/ 235 h 2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1"/>
                  <a:gd name="T52" fmla="*/ 0 h 235"/>
                  <a:gd name="T53" fmla="*/ 631 w 631"/>
                  <a:gd name="T54" fmla="*/ 235 h 2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1" h="235">
                    <a:moveTo>
                      <a:pt x="4" y="234"/>
                    </a:moveTo>
                    <a:lnTo>
                      <a:pt x="0" y="194"/>
                    </a:lnTo>
                    <a:lnTo>
                      <a:pt x="72" y="121"/>
                    </a:lnTo>
                    <a:lnTo>
                      <a:pt x="66" y="72"/>
                    </a:lnTo>
                    <a:lnTo>
                      <a:pt x="131" y="1"/>
                    </a:lnTo>
                    <a:lnTo>
                      <a:pt x="176" y="0"/>
                    </a:lnTo>
                    <a:lnTo>
                      <a:pt x="205" y="25"/>
                    </a:lnTo>
                    <a:lnTo>
                      <a:pt x="275" y="13"/>
                    </a:lnTo>
                    <a:lnTo>
                      <a:pt x="295" y="25"/>
                    </a:lnTo>
                    <a:lnTo>
                      <a:pt x="333" y="13"/>
                    </a:lnTo>
                    <a:lnTo>
                      <a:pt x="382" y="36"/>
                    </a:lnTo>
                    <a:lnTo>
                      <a:pt x="387" y="63"/>
                    </a:lnTo>
                    <a:lnTo>
                      <a:pt x="402" y="111"/>
                    </a:lnTo>
                    <a:lnTo>
                      <a:pt x="459" y="98"/>
                    </a:lnTo>
                    <a:lnTo>
                      <a:pt x="583" y="153"/>
                    </a:lnTo>
                    <a:lnTo>
                      <a:pt x="601" y="214"/>
                    </a:lnTo>
                    <a:lnTo>
                      <a:pt x="631" y="235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5" name="Freeform 322"/>
              <p:cNvSpPr>
                <a:spLocks/>
              </p:cNvSpPr>
              <p:nvPr/>
            </p:nvSpPr>
            <p:spPr bwMode="gray">
              <a:xfrm>
                <a:off x="2525" y="1676"/>
                <a:ext cx="127" cy="60"/>
              </a:xfrm>
              <a:custGeom>
                <a:avLst/>
                <a:gdLst>
                  <a:gd name="T0" fmla="*/ 0 w 127"/>
                  <a:gd name="T1" fmla="*/ 0 h 60"/>
                  <a:gd name="T2" fmla="*/ 58 w 127"/>
                  <a:gd name="T3" fmla="*/ 30 h 60"/>
                  <a:gd name="T4" fmla="*/ 103 w 127"/>
                  <a:gd name="T5" fmla="*/ 26 h 60"/>
                  <a:gd name="T6" fmla="*/ 127 w 127"/>
                  <a:gd name="T7" fmla="*/ 40 h 60"/>
                  <a:gd name="T8" fmla="*/ 127 w 127"/>
                  <a:gd name="T9" fmla="*/ 6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7"/>
                  <a:gd name="T16" fmla="*/ 0 h 60"/>
                  <a:gd name="T17" fmla="*/ 127 w 127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7" h="60">
                    <a:moveTo>
                      <a:pt x="0" y="0"/>
                    </a:moveTo>
                    <a:lnTo>
                      <a:pt x="58" y="30"/>
                    </a:lnTo>
                    <a:lnTo>
                      <a:pt x="103" y="26"/>
                    </a:lnTo>
                    <a:lnTo>
                      <a:pt x="127" y="40"/>
                    </a:lnTo>
                    <a:lnTo>
                      <a:pt x="127" y="6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6" name="Freeform 323"/>
              <p:cNvSpPr>
                <a:spLocks/>
              </p:cNvSpPr>
              <p:nvPr/>
            </p:nvSpPr>
            <p:spPr bwMode="gray">
              <a:xfrm>
                <a:off x="2631" y="1737"/>
                <a:ext cx="92" cy="21"/>
              </a:xfrm>
              <a:custGeom>
                <a:avLst/>
                <a:gdLst>
                  <a:gd name="T0" fmla="*/ 0 w 92"/>
                  <a:gd name="T1" fmla="*/ 0 h 21"/>
                  <a:gd name="T2" fmla="*/ 70 w 92"/>
                  <a:gd name="T3" fmla="*/ 0 h 21"/>
                  <a:gd name="T4" fmla="*/ 92 w 92"/>
                  <a:gd name="T5" fmla="*/ 21 h 21"/>
                  <a:gd name="T6" fmla="*/ 0 60000 65536"/>
                  <a:gd name="T7" fmla="*/ 0 60000 65536"/>
                  <a:gd name="T8" fmla="*/ 0 60000 65536"/>
                  <a:gd name="T9" fmla="*/ 0 w 92"/>
                  <a:gd name="T10" fmla="*/ 0 h 21"/>
                  <a:gd name="T11" fmla="*/ 92 w 92"/>
                  <a:gd name="T12" fmla="*/ 21 h 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2" h="21">
                    <a:moveTo>
                      <a:pt x="0" y="0"/>
                    </a:moveTo>
                    <a:lnTo>
                      <a:pt x="70" y="0"/>
                    </a:lnTo>
                    <a:lnTo>
                      <a:pt x="92" y="21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7" name="Freeform 324"/>
              <p:cNvSpPr>
                <a:spLocks/>
              </p:cNvSpPr>
              <p:nvPr/>
            </p:nvSpPr>
            <p:spPr bwMode="gray">
              <a:xfrm>
                <a:off x="2664" y="1764"/>
                <a:ext cx="37" cy="40"/>
              </a:xfrm>
              <a:custGeom>
                <a:avLst/>
                <a:gdLst>
                  <a:gd name="T0" fmla="*/ 12 w 37"/>
                  <a:gd name="T1" fmla="*/ 0 h 40"/>
                  <a:gd name="T2" fmla="*/ 0 w 37"/>
                  <a:gd name="T3" fmla="*/ 17 h 40"/>
                  <a:gd name="T4" fmla="*/ 37 w 37"/>
                  <a:gd name="T5" fmla="*/ 40 h 40"/>
                  <a:gd name="T6" fmla="*/ 0 60000 65536"/>
                  <a:gd name="T7" fmla="*/ 0 60000 65536"/>
                  <a:gd name="T8" fmla="*/ 0 60000 65536"/>
                  <a:gd name="T9" fmla="*/ 0 w 37"/>
                  <a:gd name="T10" fmla="*/ 0 h 40"/>
                  <a:gd name="T11" fmla="*/ 37 w 37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" h="40">
                    <a:moveTo>
                      <a:pt x="12" y="0"/>
                    </a:moveTo>
                    <a:lnTo>
                      <a:pt x="0" y="17"/>
                    </a:lnTo>
                    <a:lnTo>
                      <a:pt x="37" y="4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8" name="Line 325"/>
              <p:cNvSpPr>
                <a:spLocks noChangeShapeType="1"/>
              </p:cNvSpPr>
              <p:nvPr/>
            </p:nvSpPr>
            <p:spPr bwMode="gray">
              <a:xfrm>
                <a:off x="2797" y="1671"/>
                <a:ext cx="0" cy="40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9" name="Freeform 326"/>
              <p:cNvSpPr>
                <a:spLocks/>
              </p:cNvSpPr>
              <p:nvPr/>
            </p:nvSpPr>
            <p:spPr bwMode="gray">
              <a:xfrm>
                <a:off x="2098" y="2581"/>
                <a:ext cx="221" cy="54"/>
              </a:xfrm>
              <a:custGeom>
                <a:avLst/>
                <a:gdLst>
                  <a:gd name="T0" fmla="*/ 0 w 221"/>
                  <a:gd name="T1" fmla="*/ 19 h 54"/>
                  <a:gd name="T2" fmla="*/ 38 w 221"/>
                  <a:gd name="T3" fmla="*/ 0 h 54"/>
                  <a:gd name="T4" fmla="*/ 83 w 221"/>
                  <a:gd name="T5" fmla="*/ 0 h 54"/>
                  <a:gd name="T6" fmla="*/ 145 w 221"/>
                  <a:gd name="T7" fmla="*/ 45 h 54"/>
                  <a:gd name="T8" fmla="*/ 201 w 221"/>
                  <a:gd name="T9" fmla="*/ 46 h 54"/>
                  <a:gd name="T10" fmla="*/ 221 w 221"/>
                  <a:gd name="T11" fmla="*/ 54 h 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1"/>
                  <a:gd name="T19" fmla="*/ 0 h 54"/>
                  <a:gd name="T20" fmla="*/ 221 w 221"/>
                  <a:gd name="T21" fmla="*/ 54 h 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1" h="54">
                    <a:moveTo>
                      <a:pt x="0" y="19"/>
                    </a:moveTo>
                    <a:lnTo>
                      <a:pt x="38" y="0"/>
                    </a:lnTo>
                    <a:lnTo>
                      <a:pt x="83" y="0"/>
                    </a:lnTo>
                    <a:lnTo>
                      <a:pt x="145" y="45"/>
                    </a:lnTo>
                    <a:lnTo>
                      <a:pt x="201" y="46"/>
                    </a:lnTo>
                    <a:lnTo>
                      <a:pt x="221" y="54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0" name="Line 327"/>
              <p:cNvSpPr>
                <a:spLocks noChangeShapeType="1"/>
              </p:cNvSpPr>
              <p:nvPr/>
            </p:nvSpPr>
            <p:spPr bwMode="gray">
              <a:xfrm flipV="1">
                <a:off x="2219" y="2626"/>
                <a:ext cx="24" cy="25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1" name="Freeform 328"/>
              <p:cNvSpPr>
                <a:spLocks/>
              </p:cNvSpPr>
              <p:nvPr/>
            </p:nvSpPr>
            <p:spPr bwMode="gray">
              <a:xfrm>
                <a:off x="2274" y="2453"/>
                <a:ext cx="34" cy="176"/>
              </a:xfrm>
              <a:custGeom>
                <a:avLst/>
                <a:gdLst>
                  <a:gd name="T0" fmla="*/ 10 w 34"/>
                  <a:gd name="T1" fmla="*/ 176 h 176"/>
                  <a:gd name="T2" fmla="*/ 9 w 34"/>
                  <a:gd name="T3" fmla="*/ 98 h 176"/>
                  <a:gd name="T4" fmla="*/ 29 w 34"/>
                  <a:gd name="T5" fmla="*/ 79 h 176"/>
                  <a:gd name="T6" fmla="*/ 5 w 34"/>
                  <a:gd name="T7" fmla="*/ 52 h 176"/>
                  <a:gd name="T8" fmla="*/ 34 w 34"/>
                  <a:gd name="T9" fmla="*/ 25 h 176"/>
                  <a:gd name="T10" fmla="*/ 0 w 34"/>
                  <a:gd name="T11" fmla="*/ 0 h 1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76"/>
                  <a:gd name="T20" fmla="*/ 34 w 34"/>
                  <a:gd name="T21" fmla="*/ 176 h 1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76">
                    <a:moveTo>
                      <a:pt x="10" y="176"/>
                    </a:moveTo>
                    <a:lnTo>
                      <a:pt x="9" y="98"/>
                    </a:lnTo>
                    <a:lnTo>
                      <a:pt x="29" y="79"/>
                    </a:lnTo>
                    <a:lnTo>
                      <a:pt x="5" y="52"/>
                    </a:lnTo>
                    <a:lnTo>
                      <a:pt x="34" y="25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hlink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2" name="Line 329"/>
              <p:cNvSpPr>
                <a:spLocks noChangeShapeType="1"/>
              </p:cNvSpPr>
              <p:nvPr/>
            </p:nvSpPr>
            <p:spPr bwMode="gray">
              <a:xfrm flipH="1">
                <a:off x="3176" y="1859"/>
                <a:ext cx="24" cy="2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3" name="Line 330"/>
              <p:cNvSpPr>
                <a:spLocks noChangeShapeType="1"/>
              </p:cNvSpPr>
              <p:nvPr/>
            </p:nvSpPr>
            <p:spPr bwMode="gray">
              <a:xfrm flipH="1">
                <a:off x="3218" y="1869"/>
                <a:ext cx="60" cy="2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331"/>
            <p:cNvGrpSpPr>
              <a:grpSpLocks/>
            </p:cNvGrpSpPr>
            <p:nvPr/>
          </p:nvGrpSpPr>
          <p:grpSpPr bwMode="auto">
            <a:xfrm>
              <a:off x="346" y="1757"/>
              <a:ext cx="3296" cy="1618"/>
              <a:chOff x="266" y="1601"/>
              <a:chExt cx="3646" cy="1790"/>
            </a:xfrm>
          </p:grpSpPr>
          <p:sp>
            <p:nvSpPr>
              <p:cNvPr id="104" name="Freeform 332"/>
              <p:cNvSpPr>
                <a:spLocks/>
              </p:cNvSpPr>
              <p:nvPr/>
            </p:nvSpPr>
            <p:spPr bwMode="gray">
              <a:xfrm>
                <a:off x="567" y="3062"/>
                <a:ext cx="930" cy="321"/>
              </a:xfrm>
              <a:custGeom>
                <a:avLst/>
                <a:gdLst>
                  <a:gd name="T0" fmla="*/ 0 w 930"/>
                  <a:gd name="T1" fmla="*/ 0 h 321"/>
                  <a:gd name="T2" fmla="*/ 19 w 930"/>
                  <a:gd name="T3" fmla="*/ 38 h 321"/>
                  <a:gd name="T4" fmla="*/ 50 w 930"/>
                  <a:gd name="T5" fmla="*/ 41 h 321"/>
                  <a:gd name="T6" fmla="*/ 108 w 930"/>
                  <a:gd name="T7" fmla="*/ 62 h 321"/>
                  <a:gd name="T8" fmla="*/ 140 w 930"/>
                  <a:gd name="T9" fmla="*/ 70 h 321"/>
                  <a:gd name="T10" fmla="*/ 195 w 930"/>
                  <a:gd name="T11" fmla="*/ 113 h 321"/>
                  <a:gd name="T12" fmla="*/ 240 w 930"/>
                  <a:gd name="T13" fmla="*/ 136 h 321"/>
                  <a:gd name="T14" fmla="*/ 301 w 930"/>
                  <a:gd name="T15" fmla="*/ 187 h 321"/>
                  <a:gd name="T16" fmla="*/ 351 w 930"/>
                  <a:gd name="T17" fmla="*/ 229 h 321"/>
                  <a:gd name="T18" fmla="*/ 401 w 930"/>
                  <a:gd name="T19" fmla="*/ 284 h 321"/>
                  <a:gd name="T20" fmla="*/ 470 w 930"/>
                  <a:gd name="T21" fmla="*/ 321 h 321"/>
                  <a:gd name="T22" fmla="*/ 573 w 930"/>
                  <a:gd name="T23" fmla="*/ 321 h 321"/>
                  <a:gd name="T24" fmla="*/ 622 w 930"/>
                  <a:gd name="T25" fmla="*/ 306 h 321"/>
                  <a:gd name="T26" fmla="*/ 709 w 930"/>
                  <a:gd name="T27" fmla="*/ 304 h 321"/>
                  <a:gd name="T28" fmla="*/ 930 w 930"/>
                  <a:gd name="T29" fmla="*/ 250 h 32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30"/>
                  <a:gd name="T46" fmla="*/ 0 h 321"/>
                  <a:gd name="T47" fmla="*/ 930 w 930"/>
                  <a:gd name="T48" fmla="*/ 321 h 32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30" h="321">
                    <a:moveTo>
                      <a:pt x="0" y="0"/>
                    </a:moveTo>
                    <a:lnTo>
                      <a:pt x="19" y="38"/>
                    </a:lnTo>
                    <a:lnTo>
                      <a:pt x="50" y="41"/>
                    </a:lnTo>
                    <a:lnTo>
                      <a:pt x="108" y="62"/>
                    </a:lnTo>
                    <a:lnTo>
                      <a:pt x="140" y="70"/>
                    </a:lnTo>
                    <a:lnTo>
                      <a:pt x="195" y="113"/>
                    </a:lnTo>
                    <a:lnTo>
                      <a:pt x="240" y="136"/>
                    </a:lnTo>
                    <a:lnTo>
                      <a:pt x="301" y="187"/>
                    </a:lnTo>
                    <a:lnTo>
                      <a:pt x="351" y="229"/>
                    </a:lnTo>
                    <a:lnTo>
                      <a:pt x="401" y="284"/>
                    </a:lnTo>
                    <a:lnTo>
                      <a:pt x="470" y="321"/>
                    </a:lnTo>
                    <a:lnTo>
                      <a:pt x="573" y="321"/>
                    </a:lnTo>
                    <a:lnTo>
                      <a:pt x="622" y="306"/>
                    </a:lnTo>
                    <a:lnTo>
                      <a:pt x="709" y="304"/>
                    </a:lnTo>
                    <a:lnTo>
                      <a:pt x="930" y="25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5" name="Freeform 333"/>
              <p:cNvSpPr>
                <a:spLocks/>
              </p:cNvSpPr>
              <p:nvPr/>
            </p:nvSpPr>
            <p:spPr bwMode="gray">
              <a:xfrm>
                <a:off x="1197" y="3086"/>
                <a:ext cx="354" cy="241"/>
              </a:xfrm>
              <a:custGeom>
                <a:avLst/>
                <a:gdLst>
                  <a:gd name="T0" fmla="*/ 354 w 354"/>
                  <a:gd name="T1" fmla="*/ 241 h 241"/>
                  <a:gd name="T2" fmla="*/ 196 w 354"/>
                  <a:gd name="T3" fmla="*/ 187 h 241"/>
                  <a:gd name="T4" fmla="*/ 53 w 354"/>
                  <a:gd name="T5" fmla="*/ 68 h 241"/>
                  <a:gd name="T6" fmla="*/ 0 w 354"/>
                  <a:gd name="T7" fmla="*/ 0 h 2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4"/>
                  <a:gd name="T13" fmla="*/ 0 h 241"/>
                  <a:gd name="T14" fmla="*/ 354 w 354"/>
                  <a:gd name="T15" fmla="*/ 241 h 2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4" h="241">
                    <a:moveTo>
                      <a:pt x="354" y="241"/>
                    </a:moveTo>
                    <a:lnTo>
                      <a:pt x="196" y="187"/>
                    </a:lnTo>
                    <a:lnTo>
                      <a:pt x="53" y="68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6" name="Freeform 334"/>
              <p:cNvSpPr>
                <a:spLocks/>
              </p:cNvSpPr>
              <p:nvPr/>
            </p:nvSpPr>
            <p:spPr bwMode="gray">
              <a:xfrm>
                <a:off x="320" y="2398"/>
                <a:ext cx="654" cy="587"/>
              </a:xfrm>
              <a:custGeom>
                <a:avLst/>
                <a:gdLst>
                  <a:gd name="T0" fmla="*/ 565505 w 522"/>
                  <a:gd name="T1" fmla="*/ 517171 h 468"/>
                  <a:gd name="T2" fmla="*/ 529179 w 522"/>
                  <a:gd name="T3" fmla="*/ 524916 h 468"/>
                  <a:gd name="T4" fmla="*/ 325637 w 522"/>
                  <a:gd name="T5" fmla="*/ 513093 h 468"/>
                  <a:gd name="T6" fmla="*/ 247451 w 522"/>
                  <a:gd name="T7" fmla="*/ 503509 h 468"/>
                  <a:gd name="T8" fmla="*/ 144980 w 522"/>
                  <a:gd name="T9" fmla="*/ 504651 h 468"/>
                  <a:gd name="T10" fmla="*/ 61343 w 522"/>
                  <a:gd name="T11" fmla="*/ 460292 h 468"/>
                  <a:gd name="T12" fmla="*/ 55724 w 522"/>
                  <a:gd name="T13" fmla="*/ 387029 h 468"/>
                  <a:gd name="T14" fmla="*/ 24683 w 522"/>
                  <a:gd name="T15" fmla="*/ 376139 h 468"/>
                  <a:gd name="T16" fmla="*/ 5495 w 522"/>
                  <a:gd name="T17" fmla="*/ 287146 h 468"/>
                  <a:gd name="T18" fmla="*/ 4386 w 522"/>
                  <a:gd name="T19" fmla="*/ 267575 h 468"/>
                  <a:gd name="T20" fmla="*/ 10807 w 522"/>
                  <a:gd name="T21" fmla="*/ 232276 h 468"/>
                  <a:gd name="T22" fmla="*/ 1 w 522"/>
                  <a:gd name="T23" fmla="*/ 128120 h 468"/>
                  <a:gd name="T24" fmla="*/ 30175 w 522"/>
                  <a:gd name="T25" fmla="*/ 31722 h 468"/>
                  <a:gd name="T26" fmla="*/ 78313 w 522"/>
                  <a:gd name="T27" fmla="*/ 0 h 468"/>
                  <a:gd name="T28" fmla="*/ 115168 w 522"/>
                  <a:gd name="T29" fmla="*/ 1 h 46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22"/>
                  <a:gd name="T46" fmla="*/ 0 h 468"/>
                  <a:gd name="T47" fmla="*/ 522 w 522"/>
                  <a:gd name="T48" fmla="*/ 468 h 46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22" h="468">
                    <a:moveTo>
                      <a:pt x="522" y="461"/>
                    </a:moveTo>
                    <a:cubicBezTo>
                      <a:pt x="488" y="468"/>
                      <a:pt x="488" y="468"/>
                      <a:pt x="488" y="468"/>
                    </a:cubicBezTo>
                    <a:cubicBezTo>
                      <a:pt x="301" y="457"/>
                      <a:pt x="301" y="457"/>
                      <a:pt x="301" y="457"/>
                    </a:cubicBezTo>
                    <a:cubicBezTo>
                      <a:pt x="228" y="449"/>
                      <a:pt x="228" y="449"/>
                      <a:pt x="228" y="449"/>
                    </a:cubicBezTo>
                    <a:cubicBezTo>
                      <a:pt x="134" y="450"/>
                      <a:pt x="134" y="450"/>
                      <a:pt x="134" y="450"/>
                    </a:cubicBezTo>
                    <a:cubicBezTo>
                      <a:pt x="57" y="410"/>
                      <a:pt x="57" y="410"/>
                      <a:pt x="57" y="410"/>
                    </a:cubicBezTo>
                    <a:cubicBezTo>
                      <a:pt x="52" y="345"/>
                      <a:pt x="52" y="345"/>
                      <a:pt x="52" y="345"/>
                    </a:cubicBezTo>
                    <a:cubicBezTo>
                      <a:pt x="23" y="335"/>
                      <a:pt x="23" y="335"/>
                      <a:pt x="23" y="335"/>
                    </a:cubicBezTo>
                    <a:cubicBezTo>
                      <a:pt x="23" y="335"/>
                      <a:pt x="7" y="269"/>
                      <a:pt x="5" y="256"/>
                    </a:cubicBezTo>
                    <a:cubicBezTo>
                      <a:pt x="3" y="243"/>
                      <a:pt x="0" y="247"/>
                      <a:pt x="4" y="238"/>
                    </a:cubicBezTo>
                    <a:cubicBezTo>
                      <a:pt x="8" y="229"/>
                      <a:pt x="10" y="207"/>
                      <a:pt x="10" y="207"/>
                    </a:cubicBezTo>
                    <a:cubicBezTo>
                      <a:pt x="10" y="207"/>
                      <a:pt x="0" y="118"/>
                      <a:pt x="1" y="114"/>
                    </a:cubicBezTo>
                    <a:cubicBezTo>
                      <a:pt x="2" y="110"/>
                      <a:pt x="28" y="29"/>
                      <a:pt x="28" y="29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6" y="1"/>
                      <a:pt x="106" y="1"/>
                      <a:pt x="106" y="1"/>
                    </a:cubicBez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7" name="Freeform 335"/>
              <p:cNvSpPr>
                <a:spLocks/>
              </p:cNvSpPr>
              <p:nvPr/>
            </p:nvSpPr>
            <p:spPr bwMode="gray">
              <a:xfrm>
                <a:off x="321" y="2398"/>
                <a:ext cx="231" cy="143"/>
              </a:xfrm>
              <a:custGeom>
                <a:avLst/>
                <a:gdLst>
                  <a:gd name="T0" fmla="*/ 231 w 231"/>
                  <a:gd name="T1" fmla="*/ 0 h 143"/>
                  <a:gd name="T2" fmla="*/ 193 w 231"/>
                  <a:gd name="T3" fmla="*/ 20 h 143"/>
                  <a:gd name="T4" fmla="*/ 128 w 231"/>
                  <a:gd name="T5" fmla="*/ 74 h 143"/>
                  <a:gd name="T6" fmla="*/ 80 w 231"/>
                  <a:gd name="T7" fmla="*/ 76 h 143"/>
                  <a:gd name="T8" fmla="*/ 60 w 231"/>
                  <a:gd name="T9" fmla="*/ 127 h 143"/>
                  <a:gd name="T10" fmla="*/ 0 w 231"/>
                  <a:gd name="T11" fmla="*/ 143 h 1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1"/>
                  <a:gd name="T19" fmla="*/ 0 h 143"/>
                  <a:gd name="T20" fmla="*/ 231 w 231"/>
                  <a:gd name="T21" fmla="*/ 143 h 1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1" h="143">
                    <a:moveTo>
                      <a:pt x="231" y="0"/>
                    </a:moveTo>
                    <a:lnTo>
                      <a:pt x="193" y="20"/>
                    </a:lnTo>
                    <a:lnTo>
                      <a:pt x="128" y="74"/>
                    </a:lnTo>
                    <a:lnTo>
                      <a:pt x="80" y="76"/>
                    </a:lnTo>
                    <a:lnTo>
                      <a:pt x="60" y="127"/>
                    </a:lnTo>
                    <a:lnTo>
                      <a:pt x="0" y="143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8" name="Freeform 336"/>
              <p:cNvSpPr>
                <a:spLocks/>
              </p:cNvSpPr>
              <p:nvPr/>
            </p:nvSpPr>
            <p:spPr bwMode="gray">
              <a:xfrm>
                <a:off x="514" y="2361"/>
                <a:ext cx="221" cy="97"/>
              </a:xfrm>
              <a:custGeom>
                <a:avLst/>
                <a:gdLst>
                  <a:gd name="T0" fmla="*/ 221 w 221"/>
                  <a:gd name="T1" fmla="*/ 0 h 97"/>
                  <a:gd name="T2" fmla="*/ 184 w 221"/>
                  <a:gd name="T3" fmla="*/ 43 h 97"/>
                  <a:gd name="T4" fmla="*/ 147 w 221"/>
                  <a:gd name="T5" fmla="*/ 49 h 97"/>
                  <a:gd name="T6" fmla="*/ 110 w 221"/>
                  <a:gd name="T7" fmla="*/ 85 h 97"/>
                  <a:gd name="T8" fmla="*/ 30 w 221"/>
                  <a:gd name="T9" fmla="*/ 97 h 97"/>
                  <a:gd name="T10" fmla="*/ 0 w 221"/>
                  <a:gd name="T11" fmla="*/ 57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1"/>
                  <a:gd name="T19" fmla="*/ 0 h 97"/>
                  <a:gd name="T20" fmla="*/ 221 w 221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1" h="97">
                    <a:moveTo>
                      <a:pt x="221" y="0"/>
                    </a:moveTo>
                    <a:lnTo>
                      <a:pt x="184" y="43"/>
                    </a:lnTo>
                    <a:lnTo>
                      <a:pt x="147" y="49"/>
                    </a:lnTo>
                    <a:lnTo>
                      <a:pt x="110" y="85"/>
                    </a:lnTo>
                    <a:lnTo>
                      <a:pt x="30" y="97"/>
                    </a:lnTo>
                    <a:lnTo>
                      <a:pt x="0" y="57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9" name="Freeform 337"/>
              <p:cNvSpPr>
                <a:spLocks/>
              </p:cNvSpPr>
              <p:nvPr/>
            </p:nvSpPr>
            <p:spPr bwMode="gray">
              <a:xfrm>
                <a:off x="297" y="2733"/>
                <a:ext cx="315" cy="317"/>
              </a:xfrm>
              <a:custGeom>
                <a:avLst/>
                <a:gdLst>
                  <a:gd name="T0" fmla="*/ 137 w 315"/>
                  <a:gd name="T1" fmla="*/ 299 h 317"/>
                  <a:gd name="T2" fmla="*/ 192 w 315"/>
                  <a:gd name="T3" fmla="*/ 315 h 317"/>
                  <a:gd name="T4" fmla="*/ 270 w 315"/>
                  <a:gd name="T5" fmla="*/ 317 h 317"/>
                  <a:gd name="T6" fmla="*/ 315 w 315"/>
                  <a:gd name="T7" fmla="*/ 251 h 317"/>
                  <a:gd name="T8" fmla="*/ 302 w 315"/>
                  <a:gd name="T9" fmla="*/ 200 h 317"/>
                  <a:gd name="T10" fmla="*/ 220 w 315"/>
                  <a:gd name="T11" fmla="*/ 136 h 317"/>
                  <a:gd name="T12" fmla="*/ 172 w 315"/>
                  <a:gd name="T13" fmla="*/ 113 h 317"/>
                  <a:gd name="T14" fmla="*/ 78 w 315"/>
                  <a:gd name="T15" fmla="*/ 116 h 317"/>
                  <a:gd name="T16" fmla="*/ 33 w 315"/>
                  <a:gd name="T17" fmla="*/ 126 h 317"/>
                  <a:gd name="T18" fmla="*/ 13 w 315"/>
                  <a:gd name="T19" fmla="*/ 93 h 317"/>
                  <a:gd name="T20" fmla="*/ 0 w 315"/>
                  <a:gd name="T21" fmla="*/ 0 h 3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15"/>
                  <a:gd name="T34" fmla="*/ 0 h 317"/>
                  <a:gd name="T35" fmla="*/ 315 w 315"/>
                  <a:gd name="T36" fmla="*/ 317 h 3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15" h="317">
                    <a:moveTo>
                      <a:pt x="137" y="299"/>
                    </a:moveTo>
                    <a:lnTo>
                      <a:pt x="192" y="315"/>
                    </a:lnTo>
                    <a:lnTo>
                      <a:pt x="270" y="317"/>
                    </a:lnTo>
                    <a:lnTo>
                      <a:pt x="315" y="251"/>
                    </a:lnTo>
                    <a:lnTo>
                      <a:pt x="302" y="200"/>
                    </a:lnTo>
                    <a:lnTo>
                      <a:pt x="220" y="136"/>
                    </a:lnTo>
                    <a:lnTo>
                      <a:pt x="172" y="113"/>
                    </a:lnTo>
                    <a:lnTo>
                      <a:pt x="78" y="116"/>
                    </a:lnTo>
                    <a:lnTo>
                      <a:pt x="33" y="126"/>
                    </a:lnTo>
                    <a:lnTo>
                      <a:pt x="13" y="9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0" name="Freeform 338"/>
              <p:cNvSpPr>
                <a:spLocks/>
              </p:cNvSpPr>
              <p:nvPr/>
            </p:nvSpPr>
            <p:spPr bwMode="gray">
              <a:xfrm>
                <a:off x="332" y="2611"/>
                <a:ext cx="170" cy="47"/>
              </a:xfrm>
              <a:custGeom>
                <a:avLst/>
                <a:gdLst>
                  <a:gd name="T0" fmla="*/ 170 w 170"/>
                  <a:gd name="T1" fmla="*/ 0 h 47"/>
                  <a:gd name="T2" fmla="*/ 147 w 170"/>
                  <a:gd name="T3" fmla="*/ 24 h 47"/>
                  <a:gd name="T4" fmla="*/ 131 w 170"/>
                  <a:gd name="T5" fmla="*/ 10 h 47"/>
                  <a:gd name="T6" fmla="*/ 116 w 170"/>
                  <a:gd name="T7" fmla="*/ 10 h 47"/>
                  <a:gd name="T8" fmla="*/ 85 w 170"/>
                  <a:gd name="T9" fmla="*/ 43 h 47"/>
                  <a:gd name="T10" fmla="*/ 45 w 170"/>
                  <a:gd name="T11" fmla="*/ 33 h 47"/>
                  <a:gd name="T12" fmla="*/ 0 w 170"/>
                  <a:gd name="T13" fmla="*/ 47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0"/>
                  <a:gd name="T22" fmla="*/ 0 h 47"/>
                  <a:gd name="T23" fmla="*/ 170 w 170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0" h="47">
                    <a:moveTo>
                      <a:pt x="170" y="0"/>
                    </a:moveTo>
                    <a:lnTo>
                      <a:pt x="147" y="24"/>
                    </a:lnTo>
                    <a:lnTo>
                      <a:pt x="131" y="10"/>
                    </a:lnTo>
                    <a:lnTo>
                      <a:pt x="116" y="10"/>
                    </a:lnTo>
                    <a:lnTo>
                      <a:pt x="85" y="43"/>
                    </a:lnTo>
                    <a:lnTo>
                      <a:pt x="45" y="33"/>
                    </a:lnTo>
                    <a:lnTo>
                      <a:pt x="0" y="47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1" name="Freeform 339"/>
              <p:cNvSpPr>
                <a:spLocks/>
              </p:cNvSpPr>
              <p:nvPr/>
            </p:nvSpPr>
            <p:spPr bwMode="gray">
              <a:xfrm>
                <a:off x="266" y="2664"/>
                <a:ext cx="60" cy="67"/>
              </a:xfrm>
              <a:custGeom>
                <a:avLst/>
                <a:gdLst>
                  <a:gd name="T0" fmla="*/ 12 w 60"/>
                  <a:gd name="T1" fmla="*/ 0 h 67"/>
                  <a:gd name="T2" fmla="*/ 0 w 60"/>
                  <a:gd name="T3" fmla="*/ 67 h 67"/>
                  <a:gd name="T4" fmla="*/ 60 w 60"/>
                  <a:gd name="T5" fmla="*/ 55 h 67"/>
                  <a:gd name="T6" fmla="*/ 0 60000 65536"/>
                  <a:gd name="T7" fmla="*/ 0 60000 65536"/>
                  <a:gd name="T8" fmla="*/ 0 60000 65536"/>
                  <a:gd name="T9" fmla="*/ 0 w 60"/>
                  <a:gd name="T10" fmla="*/ 0 h 67"/>
                  <a:gd name="T11" fmla="*/ 60 w 60"/>
                  <a:gd name="T12" fmla="*/ 67 h 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0" h="67">
                    <a:moveTo>
                      <a:pt x="12" y="0"/>
                    </a:moveTo>
                    <a:lnTo>
                      <a:pt x="0" y="67"/>
                    </a:lnTo>
                    <a:lnTo>
                      <a:pt x="60" y="55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2" name="Line 340"/>
              <p:cNvSpPr>
                <a:spLocks noChangeShapeType="1"/>
              </p:cNvSpPr>
              <p:nvPr/>
            </p:nvSpPr>
            <p:spPr bwMode="gray">
              <a:xfrm>
                <a:off x="277" y="2673"/>
                <a:ext cx="48" cy="24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3" name="Freeform 341"/>
              <p:cNvSpPr>
                <a:spLocks/>
              </p:cNvSpPr>
              <p:nvPr/>
            </p:nvSpPr>
            <p:spPr bwMode="gray">
              <a:xfrm>
                <a:off x="456" y="2965"/>
                <a:ext cx="168" cy="100"/>
              </a:xfrm>
              <a:custGeom>
                <a:avLst/>
                <a:gdLst>
                  <a:gd name="T0" fmla="*/ 168 w 168"/>
                  <a:gd name="T1" fmla="*/ 0 h 100"/>
                  <a:gd name="T2" fmla="*/ 168 w 168"/>
                  <a:gd name="T3" fmla="*/ 34 h 100"/>
                  <a:gd name="T4" fmla="*/ 128 w 168"/>
                  <a:gd name="T5" fmla="*/ 95 h 100"/>
                  <a:gd name="T6" fmla="*/ 94 w 168"/>
                  <a:gd name="T7" fmla="*/ 100 h 100"/>
                  <a:gd name="T8" fmla="*/ 34 w 168"/>
                  <a:gd name="T9" fmla="*/ 95 h 100"/>
                  <a:gd name="T10" fmla="*/ 0 w 168"/>
                  <a:gd name="T11" fmla="*/ 86 h 100"/>
                  <a:gd name="T12" fmla="*/ 0 w 168"/>
                  <a:gd name="T13" fmla="*/ 71 h 1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100"/>
                  <a:gd name="T23" fmla="*/ 168 w 168"/>
                  <a:gd name="T24" fmla="*/ 100 h 1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100">
                    <a:moveTo>
                      <a:pt x="168" y="0"/>
                    </a:moveTo>
                    <a:lnTo>
                      <a:pt x="168" y="34"/>
                    </a:lnTo>
                    <a:lnTo>
                      <a:pt x="128" y="95"/>
                    </a:lnTo>
                    <a:lnTo>
                      <a:pt x="94" y="100"/>
                    </a:lnTo>
                    <a:lnTo>
                      <a:pt x="34" y="95"/>
                    </a:lnTo>
                    <a:lnTo>
                      <a:pt x="0" y="86"/>
                    </a:lnTo>
                    <a:lnTo>
                      <a:pt x="0" y="71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4" name="Line 342"/>
              <p:cNvSpPr>
                <a:spLocks noChangeShapeType="1"/>
              </p:cNvSpPr>
              <p:nvPr/>
            </p:nvSpPr>
            <p:spPr bwMode="gray">
              <a:xfrm flipV="1">
                <a:off x="567" y="3103"/>
                <a:ext cx="50" cy="33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5" name="Freeform 343"/>
              <p:cNvSpPr>
                <a:spLocks/>
              </p:cNvSpPr>
              <p:nvPr/>
            </p:nvSpPr>
            <p:spPr bwMode="gray">
              <a:xfrm>
                <a:off x="701" y="3141"/>
                <a:ext cx="16" cy="62"/>
              </a:xfrm>
              <a:custGeom>
                <a:avLst/>
                <a:gdLst>
                  <a:gd name="T0" fmla="*/ 0 w 16"/>
                  <a:gd name="T1" fmla="*/ 62 h 62"/>
                  <a:gd name="T2" fmla="*/ 1 w 16"/>
                  <a:gd name="T3" fmla="*/ 18 h 62"/>
                  <a:gd name="T4" fmla="*/ 16 w 16"/>
                  <a:gd name="T5" fmla="*/ 0 h 6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62"/>
                  <a:gd name="T11" fmla="*/ 16 w 16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62">
                    <a:moveTo>
                      <a:pt x="0" y="62"/>
                    </a:moveTo>
                    <a:lnTo>
                      <a:pt x="1" y="18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6" name="Line 344"/>
              <p:cNvSpPr>
                <a:spLocks noChangeShapeType="1"/>
              </p:cNvSpPr>
              <p:nvPr/>
            </p:nvSpPr>
            <p:spPr bwMode="gray">
              <a:xfrm flipH="1">
                <a:off x="666" y="3096"/>
                <a:ext cx="10" cy="48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7" name="Freeform 345"/>
              <p:cNvSpPr>
                <a:spLocks/>
              </p:cNvSpPr>
              <p:nvPr/>
            </p:nvSpPr>
            <p:spPr bwMode="gray">
              <a:xfrm>
                <a:off x="765" y="3193"/>
                <a:ext cx="27" cy="81"/>
              </a:xfrm>
              <a:custGeom>
                <a:avLst/>
                <a:gdLst>
                  <a:gd name="T0" fmla="*/ 27 w 27"/>
                  <a:gd name="T1" fmla="*/ 0 h 81"/>
                  <a:gd name="T2" fmla="*/ 0 w 27"/>
                  <a:gd name="T3" fmla="*/ 42 h 81"/>
                  <a:gd name="T4" fmla="*/ 1 w 27"/>
                  <a:gd name="T5" fmla="*/ 81 h 81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81"/>
                  <a:gd name="T11" fmla="*/ 27 w 27"/>
                  <a:gd name="T12" fmla="*/ 81 h 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81">
                    <a:moveTo>
                      <a:pt x="27" y="0"/>
                    </a:moveTo>
                    <a:lnTo>
                      <a:pt x="0" y="42"/>
                    </a:lnTo>
                    <a:lnTo>
                      <a:pt x="1" y="81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8" name="Freeform 346"/>
              <p:cNvSpPr>
                <a:spLocks/>
              </p:cNvSpPr>
              <p:nvPr/>
            </p:nvSpPr>
            <p:spPr bwMode="gray">
              <a:xfrm>
                <a:off x="845" y="3258"/>
                <a:ext cx="34" cy="55"/>
              </a:xfrm>
              <a:custGeom>
                <a:avLst/>
                <a:gdLst>
                  <a:gd name="T0" fmla="*/ 9 w 34"/>
                  <a:gd name="T1" fmla="*/ 55 h 55"/>
                  <a:gd name="T2" fmla="*/ 0 w 34"/>
                  <a:gd name="T3" fmla="*/ 19 h 55"/>
                  <a:gd name="T4" fmla="*/ 34 w 34"/>
                  <a:gd name="T5" fmla="*/ 0 h 55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55"/>
                  <a:gd name="T11" fmla="*/ 34 w 34"/>
                  <a:gd name="T12" fmla="*/ 55 h 5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55">
                    <a:moveTo>
                      <a:pt x="9" y="55"/>
                    </a:moveTo>
                    <a:lnTo>
                      <a:pt x="0" y="19"/>
                    </a:lnTo>
                    <a:lnTo>
                      <a:pt x="34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9" name="Line 347"/>
              <p:cNvSpPr>
                <a:spLocks noChangeShapeType="1"/>
              </p:cNvSpPr>
              <p:nvPr/>
            </p:nvSpPr>
            <p:spPr bwMode="gray">
              <a:xfrm flipH="1">
                <a:off x="826" y="3149"/>
                <a:ext cx="14" cy="22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0" name="Freeform 348"/>
              <p:cNvSpPr>
                <a:spLocks/>
              </p:cNvSpPr>
              <p:nvPr/>
            </p:nvSpPr>
            <p:spPr bwMode="gray">
              <a:xfrm>
                <a:off x="833" y="3164"/>
                <a:ext cx="60" cy="84"/>
              </a:xfrm>
              <a:custGeom>
                <a:avLst/>
                <a:gdLst>
                  <a:gd name="T0" fmla="*/ 40 w 60"/>
                  <a:gd name="T1" fmla="*/ 84 h 84"/>
                  <a:gd name="T2" fmla="*/ 42 w 60"/>
                  <a:gd name="T3" fmla="*/ 68 h 84"/>
                  <a:gd name="T4" fmla="*/ 60 w 60"/>
                  <a:gd name="T5" fmla="*/ 42 h 84"/>
                  <a:gd name="T6" fmla="*/ 37 w 60"/>
                  <a:gd name="T7" fmla="*/ 14 h 84"/>
                  <a:gd name="T8" fmla="*/ 0 w 60"/>
                  <a:gd name="T9" fmla="*/ 0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84"/>
                  <a:gd name="T17" fmla="*/ 60 w 60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84">
                    <a:moveTo>
                      <a:pt x="40" y="84"/>
                    </a:moveTo>
                    <a:lnTo>
                      <a:pt x="42" y="68"/>
                    </a:lnTo>
                    <a:lnTo>
                      <a:pt x="60" y="42"/>
                    </a:lnTo>
                    <a:lnTo>
                      <a:pt x="37" y="14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1" name="Line 349"/>
              <p:cNvSpPr>
                <a:spLocks noChangeShapeType="1"/>
              </p:cNvSpPr>
              <p:nvPr/>
            </p:nvSpPr>
            <p:spPr bwMode="gray">
              <a:xfrm flipH="1">
                <a:off x="905" y="3291"/>
                <a:ext cx="13" cy="2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2" name="Freeform 350"/>
              <p:cNvSpPr>
                <a:spLocks/>
              </p:cNvSpPr>
              <p:nvPr/>
            </p:nvSpPr>
            <p:spPr bwMode="gray">
              <a:xfrm>
                <a:off x="1264" y="3249"/>
                <a:ext cx="26" cy="117"/>
              </a:xfrm>
              <a:custGeom>
                <a:avLst/>
                <a:gdLst>
                  <a:gd name="T0" fmla="*/ 12 w 26"/>
                  <a:gd name="T1" fmla="*/ 117 h 117"/>
                  <a:gd name="T2" fmla="*/ 0 w 26"/>
                  <a:gd name="T3" fmla="*/ 59 h 117"/>
                  <a:gd name="T4" fmla="*/ 26 w 26"/>
                  <a:gd name="T5" fmla="*/ 16 h 117"/>
                  <a:gd name="T6" fmla="*/ 25 w 26"/>
                  <a:gd name="T7" fmla="*/ 0 h 1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117"/>
                  <a:gd name="T14" fmla="*/ 26 w 26"/>
                  <a:gd name="T15" fmla="*/ 117 h 1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117">
                    <a:moveTo>
                      <a:pt x="12" y="117"/>
                    </a:moveTo>
                    <a:lnTo>
                      <a:pt x="0" y="59"/>
                    </a:lnTo>
                    <a:lnTo>
                      <a:pt x="26" y="16"/>
                    </a:lnTo>
                    <a:lnTo>
                      <a:pt x="25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Freeform 351"/>
              <p:cNvSpPr>
                <a:spLocks/>
              </p:cNvSpPr>
              <p:nvPr/>
            </p:nvSpPr>
            <p:spPr bwMode="gray">
              <a:xfrm>
                <a:off x="1333" y="3322"/>
                <a:ext cx="22" cy="69"/>
              </a:xfrm>
              <a:custGeom>
                <a:avLst/>
                <a:gdLst>
                  <a:gd name="T0" fmla="*/ 22 w 22"/>
                  <a:gd name="T1" fmla="*/ 0 h 69"/>
                  <a:gd name="T2" fmla="*/ 0 w 22"/>
                  <a:gd name="T3" fmla="*/ 31 h 69"/>
                  <a:gd name="T4" fmla="*/ 15 w 22"/>
                  <a:gd name="T5" fmla="*/ 69 h 69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69"/>
                  <a:gd name="T11" fmla="*/ 22 w 22"/>
                  <a:gd name="T12" fmla="*/ 69 h 6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69">
                    <a:moveTo>
                      <a:pt x="22" y="0"/>
                    </a:moveTo>
                    <a:lnTo>
                      <a:pt x="0" y="31"/>
                    </a:lnTo>
                    <a:lnTo>
                      <a:pt x="15" y="69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4" name="Freeform 352"/>
              <p:cNvSpPr>
                <a:spLocks/>
              </p:cNvSpPr>
              <p:nvPr/>
            </p:nvSpPr>
            <p:spPr bwMode="gray">
              <a:xfrm>
                <a:off x="1191" y="3154"/>
                <a:ext cx="59" cy="34"/>
              </a:xfrm>
              <a:custGeom>
                <a:avLst/>
                <a:gdLst>
                  <a:gd name="T0" fmla="*/ 0 w 59"/>
                  <a:gd name="T1" fmla="*/ 34 h 34"/>
                  <a:gd name="T2" fmla="*/ 33 w 59"/>
                  <a:gd name="T3" fmla="*/ 34 h 34"/>
                  <a:gd name="T4" fmla="*/ 59 w 59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59"/>
                  <a:gd name="T10" fmla="*/ 0 h 34"/>
                  <a:gd name="T11" fmla="*/ 59 w 59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" h="34">
                    <a:moveTo>
                      <a:pt x="0" y="34"/>
                    </a:moveTo>
                    <a:lnTo>
                      <a:pt x="33" y="34"/>
                    </a:lnTo>
                    <a:lnTo>
                      <a:pt x="59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5" name="Freeform 353"/>
              <p:cNvSpPr>
                <a:spLocks/>
              </p:cNvSpPr>
              <p:nvPr/>
            </p:nvSpPr>
            <p:spPr bwMode="gray">
              <a:xfrm>
                <a:off x="898" y="2985"/>
                <a:ext cx="71" cy="120"/>
              </a:xfrm>
              <a:custGeom>
                <a:avLst/>
                <a:gdLst>
                  <a:gd name="T0" fmla="*/ 0 w 71"/>
                  <a:gd name="T1" fmla="*/ 0 h 120"/>
                  <a:gd name="T2" fmla="*/ 20 w 71"/>
                  <a:gd name="T3" fmla="*/ 78 h 120"/>
                  <a:gd name="T4" fmla="*/ 71 w 71"/>
                  <a:gd name="T5" fmla="*/ 120 h 120"/>
                  <a:gd name="T6" fmla="*/ 0 60000 65536"/>
                  <a:gd name="T7" fmla="*/ 0 60000 65536"/>
                  <a:gd name="T8" fmla="*/ 0 60000 65536"/>
                  <a:gd name="T9" fmla="*/ 0 w 71"/>
                  <a:gd name="T10" fmla="*/ 0 h 120"/>
                  <a:gd name="T11" fmla="*/ 71 w 71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1" h="120">
                    <a:moveTo>
                      <a:pt x="0" y="0"/>
                    </a:moveTo>
                    <a:lnTo>
                      <a:pt x="20" y="78"/>
                    </a:lnTo>
                    <a:lnTo>
                      <a:pt x="71" y="12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6" name="Freeform 354"/>
              <p:cNvSpPr>
                <a:spLocks/>
              </p:cNvSpPr>
              <p:nvPr/>
            </p:nvSpPr>
            <p:spPr bwMode="gray">
              <a:xfrm>
                <a:off x="698" y="2404"/>
                <a:ext cx="25" cy="48"/>
              </a:xfrm>
              <a:custGeom>
                <a:avLst/>
                <a:gdLst>
                  <a:gd name="T0" fmla="*/ 23 w 25"/>
                  <a:gd name="T1" fmla="*/ 48 h 48"/>
                  <a:gd name="T2" fmla="*/ 25 w 25"/>
                  <a:gd name="T3" fmla="*/ 19 h 48"/>
                  <a:gd name="T4" fmla="*/ 0 w 25"/>
                  <a:gd name="T5" fmla="*/ 0 h 48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8"/>
                  <a:gd name="T11" fmla="*/ 25 w 25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8">
                    <a:moveTo>
                      <a:pt x="23" y="48"/>
                    </a:moveTo>
                    <a:lnTo>
                      <a:pt x="25" y="1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7" name="Freeform 355"/>
              <p:cNvSpPr>
                <a:spLocks/>
              </p:cNvSpPr>
              <p:nvPr/>
            </p:nvSpPr>
            <p:spPr bwMode="gray">
              <a:xfrm>
                <a:off x="2625" y="2284"/>
                <a:ext cx="105" cy="207"/>
              </a:xfrm>
              <a:custGeom>
                <a:avLst/>
                <a:gdLst>
                  <a:gd name="T0" fmla="*/ 105 w 105"/>
                  <a:gd name="T1" fmla="*/ 207 h 207"/>
                  <a:gd name="T2" fmla="*/ 92 w 105"/>
                  <a:gd name="T3" fmla="*/ 192 h 207"/>
                  <a:gd name="T4" fmla="*/ 42 w 105"/>
                  <a:gd name="T5" fmla="*/ 178 h 207"/>
                  <a:gd name="T6" fmla="*/ 38 w 105"/>
                  <a:gd name="T7" fmla="*/ 129 h 207"/>
                  <a:gd name="T8" fmla="*/ 6 w 105"/>
                  <a:gd name="T9" fmla="*/ 119 h 207"/>
                  <a:gd name="T10" fmla="*/ 1 w 105"/>
                  <a:gd name="T11" fmla="*/ 96 h 207"/>
                  <a:gd name="T12" fmla="*/ 0 w 105"/>
                  <a:gd name="T13" fmla="*/ 27 h 207"/>
                  <a:gd name="T14" fmla="*/ 35 w 105"/>
                  <a:gd name="T15" fmla="*/ 0 h 20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5"/>
                  <a:gd name="T25" fmla="*/ 0 h 207"/>
                  <a:gd name="T26" fmla="*/ 105 w 105"/>
                  <a:gd name="T27" fmla="*/ 207 h 20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5" h="207">
                    <a:moveTo>
                      <a:pt x="105" y="207"/>
                    </a:moveTo>
                    <a:lnTo>
                      <a:pt x="92" y="192"/>
                    </a:lnTo>
                    <a:lnTo>
                      <a:pt x="42" y="178"/>
                    </a:lnTo>
                    <a:lnTo>
                      <a:pt x="38" y="129"/>
                    </a:lnTo>
                    <a:lnTo>
                      <a:pt x="6" y="119"/>
                    </a:lnTo>
                    <a:lnTo>
                      <a:pt x="1" y="96"/>
                    </a:lnTo>
                    <a:lnTo>
                      <a:pt x="0" y="27"/>
                    </a:lnTo>
                    <a:lnTo>
                      <a:pt x="35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8" name="Freeform 356"/>
              <p:cNvSpPr>
                <a:spLocks/>
              </p:cNvSpPr>
              <p:nvPr/>
            </p:nvSpPr>
            <p:spPr bwMode="gray">
              <a:xfrm>
                <a:off x="2706" y="2286"/>
                <a:ext cx="92" cy="190"/>
              </a:xfrm>
              <a:custGeom>
                <a:avLst/>
                <a:gdLst>
                  <a:gd name="T0" fmla="*/ 0 w 92"/>
                  <a:gd name="T1" fmla="*/ 0 h 190"/>
                  <a:gd name="T2" fmla="*/ 57 w 92"/>
                  <a:gd name="T3" fmla="*/ 30 h 190"/>
                  <a:gd name="T4" fmla="*/ 92 w 92"/>
                  <a:gd name="T5" fmla="*/ 67 h 190"/>
                  <a:gd name="T6" fmla="*/ 68 w 92"/>
                  <a:gd name="T7" fmla="*/ 137 h 190"/>
                  <a:gd name="T8" fmla="*/ 33 w 92"/>
                  <a:gd name="T9" fmla="*/ 136 h 190"/>
                  <a:gd name="T10" fmla="*/ 11 w 92"/>
                  <a:gd name="T11" fmla="*/ 190 h 1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2"/>
                  <a:gd name="T19" fmla="*/ 0 h 190"/>
                  <a:gd name="T20" fmla="*/ 92 w 92"/>
                  <a:gd name="T21" fmla="*/ 190 h 1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2" h="190">
                    <a:moveTo>
                      <a:pt x="0" y="0"/>
                    </a:moveTo>
                    <a:lnTo>
                      <a:pt x="57" y="30"/>
                    </a:lnTo>
                    <a:lnTo>
                      <a:pt x="92" y="67"/>
                    </a:lnTo>
                    <a:lnTo>
                      <a:pt x="68" y="137"/>
                    </a:lnTo>
                    <a:lnTo>
                      <a:pt x="33" y="136"/>
                    </a:lnTo>
                    <a:lnTo>
                      <a:pt x="11" y="19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9" name="Freeform 357"/>
              <p:cNvSpPr>
                <a:spLocks/>
              </p:cNvSpPr>
              <p:nvPr/>
            </p:nvSpPr>
            <p:spPr bwMode="gray">
              <a:xfrm>
                <a:off x="2536" y="2302"/>
                <a:ext cx="89" cy="22"/>
              </a:xfrm>
              <a:custGeom>
                <a:avLst/>
                <a:gdLst>
                  <a:gd name="T0" fmla="*/ 0 w 89"/>
                  <a:gd name="T1" fmla="*/ 10 h 22"/>
                  <a:gd name="T2" fmla="*/ 45 w 89"/>
                  <a:gd name="T3" fmla="*/ 12 h 22"/>
                  <a:gd name="T4" fmla="*/ 62 w 89"/>
                  <a:gd name="T5" fmla="*/ 0 h 22"/>
                  <a:gd name="T6" fmla="*/ 89 w 89"/>
                  <a:gd name="T7" fmla="*/ 22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22"/>
                  <a:gd name="T14" fmla="*/ 89 w 89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22">
                    <a:moveTo>
                      <a:pt x="0" y="10"/>
                    </a:moveTo>
                    <a:lnTo>
                      <a:pt x="45" y="12"/>
                    </a:lnTo>
                    <a:lnTo>
                      <a:pt x="62" y="0"/>
                    </a:lnTo>
                    <a:lnTo>
                      <a:pt x="89" y="22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0" name="Freeform 358"/>
              <p:cNvSpPr>
                <a:spLocks/>
              </p:cNvSpPr>
              <p:nvPr/>
            </p:nvSpPr>
            <p:spPr bwMode="gray">
              <a:xfrm>
                <a:off x="3697" y="2187"/>
                <a:ext cx="197" cy="345"/>
              </a:xfrm>
              <a:custGeom>
                <a:avLst/>
                <a:gdLst>
                  <a:gd name="T0" fmla="*/ 190 w 197"/>
                  <a:gd name="T1" fmla="*/ 345 h 345"/>
                  <a:gd name="T2" fmla="*/ 174 w 197"/>
                  <a:gd name="T3" fmla="*/ 326 h 345"/>
                  <a:gd name="T4" fmla="*/ 197 w 197"/>
                  <a:gd name="T5" fmla="*/ 207 h 345"/>
                  <a:gd name="T6" fmla="*/ 167 w 197"/>
                  <a:gd name="T7" fmla="*/ 156 h 345"/>
                  <a:gd name="T8" fmla="*/ 80 w 197"/>
                  <a:gd name="T9" fmla="*/ 99 h 345"/>
                  <a:gd name="T10" fmla="*/ 30 w 197"/>
                  <a:gd name="T11" fmla="*/ 46 h 345"/>
                  <a:gd name="T12" fmla="*/ 0 w 197"/>
                  <a:gd name="T13" fmla="*/ 0 h 3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345"/>
                  <a:gd name="T23" fmla="*/ 197 w 197"/>
                  <a:gd name="T24" fmla="*/ 345 h 3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345">
                    <a:moveTo>
                      <a:pt x="190" y="345"/>
                    </a:moveTo>
                    <a:lnTo>
                      <a:pt x="174" y="326"/>
                    </a:lnTo>
                    <a:lnTo>
                      <a:pt x="197" y="207"/>
                    </a:lnTo>
                    <a:lnTo>
                      <a:pt x="167" y="156"/>
                    </a:lnTo>
                    <a:lnTo>
                      <a:pt x="80" y="99"/>
                    </a:lnTo>
                    <a:lnTo>
                      <a:pt x="30" y="4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1" name="Freeform 359"/>
              <p:cNvSpPr>
                <a:spLocks/>
              </p:cNvSpPr>
              <p:nvPr/>
            </p:nvSpPr>
            <p:spPr bwMode="gray">
              <a:xfrm>
                <a:off x="3667" y="1883"/>
                <a:ext cx="213" cy="473"/>
              </a:xfrm>
              <a:custGeom>
                <a:avLst/>
                <a:gdLst>
                  <a:gd name="T0" fmla="*/ 8 w 213"/>
                  <a:gd name="T1" fmla="*/ 473 h 473"/>
                  <a:gd name="T2" fmla="*/ 0 w 213"/>
                  <a:gd name="T3" fmla="*/ 286 h 473"/>
                  <a:gd name="T4" fmla="*/ 16 w 213"/>
                  <a:gd name="T5" fmla="*/ 266 h 473"/>
                  <a:gd name="T6" fmla="*/ 0 w 213"/>
                  <a:gd name="T7" fmla="*/ 229 h 473"/>
                  <a:gd name="T8" fmla="*/ 1 w 213"/>
                  <a:gd name="T9" fmla="*/ 156 h 473"/>
                  <a:gd name="T10" fmla="*/ 173 w 213"/>
                  <a:gd name="T11" fmla="*/ 33 h 473"/>
                  <a:gd name="T12" fmla="*/ 187 w 213"/>
                  <a:gd name="T13" fmla="*/ 13 h 473"/>
                  <a:gd name="T14" fmla="*/ 189 w 213"/>
                  <a:gd name="T15" fmla="*/ 0 h 473"/>
                  <a:gd name="T16" fmla="*/ 213 w 213"/>
                  <a:gd name="T17" fmla="*/ 0 h 4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3"/>
                  <a:gd name="T28" fmla="*/ 0 h 473"/>
                  <a:gd name="T29" fmla="*/ 213 w 213"/>
                  <a:gd name="T30" fmla="*/ 473 h 4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3" h="473">
                    <a:moveTo>
                      <a:pt x="8" y="473"/>
                    </a:moveTo>
                    <a:lnTo>
                      <a:pt x="0" y="286"/>
                    </a:lnTo>
                    <a:lnTo>
                      <a:pt x="16" y="266"/>
                    </a:lnTo>
                    <a:lnTo>
                      <a:pt x="0" y="229"/>
                    </a:lnTo>
                    <a:lnTo>
                      <a:pt x="1" y="156"/>
                    </a:lnTo>
                    <a:lnTo>
                      <a:pt x="173" y="33"/>
                    </a:lnTo>
                    <a:lnTo>
                      <a:pt x="187" y="13"/>
                    </a:lnTo>
                    <a:lnTo>
                      <a:pt x="189" y="0"/>
                    </a:lnTo>
                    <a:lnTo>
                      <a:pt x="213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2" name="Freeform 360"/>
              <p:cNvSpPr>
                <a:spLocks/>
              </p:cNvSpPr>
              <p:nvPr/>
            </p:nvSpPr>
            <p:spPr bwMode="gray">
              <a:xfrm>
                <a:off x="3899" y="2120"/>
                <a:ext cx="13" cy="54"/>
              </a:xfrm>
              <a:custGeom>
                <a:avLst/>
                <a:gdLst>
                  <a:gd name="T0" fmla="*/ 0 w 13"/>
                  <a:gd name="T1" fmla="*/ 0 h 54"/>
                  <a:gd name="T2" fmla="*/ 0 w 13"/>
                  <a:gd name="T3" fmla="*/ 33 h 54"/>
                  <a:gd name="T4" fmla="*/ 13 w 13"/>
                  <a:gd name="T5" fmla="*/ 54 h 54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54"/>
                  <a:gd name="T11" fmla="*/ 13 w 13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54">
                    <a:moveTo>
                      <a:pt x="0" y="0"/>
                    </a:moveTo>
                    <a:lnTo>
                      <a:pt x="0" y="33"/>
                    </a:lnTo>
                    <a:lnTo>
                      <a:pt x="13" y="54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3" name="Freeform 361"/>
              <p:cNvSpPr>
                <a:spLocks/>
              </p:cNvSpPr>
              <p:nvPr/>
            </p:nvSpPr>
            <p:spPr bwMode="gray">
              <a:xfrm>
                <a:off x="3731" y="2153"/>
                <a:ext cx="168" cy="78"/>
              </a:xfrm>
              <a:custGeom>
                <a:avLst/>
                <a:gdLst>
                  <a:gd name="T0" fmla="*/ 0 w 168"/>
                  <a:gd name="T1" fmla="*/ 78 h 78"/>
                  <a:gd name="T2" fmla="*/ 20 w 168"/>
                  <a:gd name="T3" fmla="*/ 60 h 78"/>
                  <a:gd name="T4" fmla="*/ 37 w 168"/>
                  <a:gd name="T5" fmla="*/ 60 h 78"/>
                  <a:gd name="T6" fmla="*/ 44 w 168"/>
                  <a:gd name="T7" fmla="*/ 34 h 78"/>
                  <a:gd name="T8" fmla="*/ 168 w 168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78"/>
                  <a:gd name="T17" fmla="*/ 168 w 168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78">
                    <a:moveTo>
                      <a:pt x="0" y="78"/>
                    </a:moveTo>
                    <a:lnTo>
                      <a:pt x="20" y="60"/>
                    </a:lnTo>
                    <a:lnTo>
                      <a:pt x="37" y="60"/>
                    </a:lnTo>
                    <a:lnTo>
                      <a:pt x="44" y="34"/>
                    </a:lnTo>
                    <a:lnTo>
                      <a:pt x="168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4" name="Freeform 362"/>
              <p:cNvSpPr>
                <a:spLocks/>
              </p:cNvSpPr>
              <p:nvPr/>
            </p:nvSpPr>
            <p:spPr bwMode="gray">
              <a:xfrm>
                <a:off x="3667" y="2093"/>
                <a:ext cx="140" cy="109"/>
              </a:xfrm>
              <a:custGeom>
                <a:avLst/>
                <a:gdLst>
                  <a:gd name="T0" fmla="*/ 140 w 140"/>
                  <a:gd name="T1" fmla="*/ 109 h 109"/>
                  <a:gd name="T2" fmla="*/ 106 w 140"/>
                  <a:gd name="T3" fmla="*/ 29 h 109"/>
                  <a:gd name="T4" fmla="*/ 49 w 140"/>
                  <a:gd name="T5" fmla="*/ 17 h 109"/>
                  <a:gd name="T6" fmla="*/ 44 w 140"/>
                  <a:gd name="T7" fmla="*/ 1 h 109"/>
                  <a:gd name="T8" fmla="*/ 11 w 140"/>
                  <a:gd name="T9" fmla="*/ 0 h 109"/>
                  <a:gd name="T10" fmla="*/ 0 w 140"/>
                  <a:gd name="T11" fmla="*/ 6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109"/>
                  <a:gd name="T20" fmla="*/ 140 w 140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109">
                    <a:moveTo>
                      <a:pt x="140" y="109"/>
                    </a:moveTo>
                    <a:lnTo>
                      <a:pt x="106" y="29"/>
                    </a:lnTo>
                    <a:lnTo>
                      <a:pt x="49" y="17"/>
                    </a:lnTo>
                    <a:lnTo>
                      <a:pt x="44" y="1"/>
                    </a:lnTo>
                    <a:lnTo>
                      <a:pt x="11" y="0"/>
                    </a:lnTo>
                    <a:lnTo>
                      <a:pt x="0" y="6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5" name="Freeform 363"/>
              <p:cNvSpPr>
                <a:spLocks/>
              </p:cNvSpPr>
              <p:nvPr/>
            </p:nvSpPr>
            <p:spPr bwMode="gray">
              <a:xfrm>
                <a:off x="3793" y="2093"/>
                <a:ext cx="27" cy="15"/>
              </a:xfrm>
              <a:custGeom>
                <a:avLst/>
                <a:gdLst>
                  <a:gd name="T0" fmla="*/ 0 w 27"/>
                  <a:gd name="T1" fmla="*/ 0 h 15"/>
                  <a:gd name="T2" fmla="*/ 7 w 27"/>
                  <a:gd name="T3" fmla="*/ 15 h 15"/>
                  <a:gd name="T4" fmla="*/ 27 w 27"/>
                  <a:gd name="T5" fmla="*/ 15 h 15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15"/>
                  <a:gd name="T11" fmla="*/ 27 w 27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15">
                    <a:moveTo>
                      <a:pt x="0" y="0"/>
                    </a:moveTo>
                    <a:lnTo>
                      <a:pt x="7" y="15"/>
                    </a:lnTo>
                    <a:lnTo>
                      <a:pt x="27" y="15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6" name="Line 364"/>
              <p:cNvSpPr>
                <a:spLocks noChangeShapeType="1"/>
              </p:cNvSpPr>
              <p:nvPr/>
            </p:nvSpPr>
            <p:spPr bwMode="gray">
              <a:xfrm flipV="1">
                <a:off x="3773" y="2108"/>
                <a:ext cx="27" cy="14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7" name="Freeform 365"/>
              <p:cNvSpPr>
                <a:spLocks/>
              </p:cNvSpPr>
              <p:nvPr/>
            </p:nvSpPr>
            <p:spPr bwMode="gray">
              <a:xfrm>
                <a:off x="3739" y="2156"/>
                <a:ext cx="14" cy="37"/>
              </a:xfrm>
              <a:custGeom>
                <a:avLst/>
                <a:gdLst>
                  <a:gd name="T0" fmla="*/ 14 w 14"/>
                  <a:gd name="T1" fmla="*/ 0 h 37"/>
                  <a:gd name="T2" fmla="*/ 3 w 14"/>
                  <a:gd name="T3" fmla="*/ 3 h 37"/>
                  <a:gd name="T4" fmla="*/ 0 w 14"/>
                  <a:gd name="T5" fmla="*/ 23 h 37"/>
                  <a:gd name="T6" fmla="*/ 12 w 14"/>
                  <a:gd name="T7" fmla="*/ 37 h 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7"/>
                  <a:gd name="T14" fmla="*/ 14 w 14"/>
                  <a:gd name="T15" fmla="*/ 37 h 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7">
                    <a:moveTo>
                      <a:pt x="14" y="0"/>
                    </a:moveTo>
                    <a:lnTo>
                      <a:pt x="3" y="3"/>
                    </a:lnTo>
                    <a:lnTo>
                      <a:pt x="0" y="23"/>
                    </a:lnTo>
                    <a:lnTo>
                      <a:pt x="12" y="37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8" name="Freeform 366"/>
              <p:cNvSpPr>
                <a:spLocks/>
              </p:cNvSpPr>
              <p:nvPr/>
            </p:nvSpPr>
            <p:spPr bwMode="gray">
              <a:xfrm>
                <a:off x="3669" y="2179"/>
                <a:ext cx="70" cy="9"/>
              </a:xfrm>
              <a:custGeom>
                <a:avLst/>
                <a:gdLst>
                  <a:gd name="T0" fmla="*/ 0 w 70"/>
                  <a:gd name="T1" fmla="*/ 9 h 9"/>
                  <a:gd name="T2" fmla="*/ 48 w 70"/>
                  <a:gd name="T3" fmla="*/ 7 h 9"/>
                  <a:gd name="T4" fmla="*/ 70 w 70"/>
                  <a:gd name="T5" fmla="*/ 0 h 9"/>
                  <a:gd name="T6" fmla="*/ 0 60000 65536"/>
                  <a:gd name="T7" fmla="*/ 0 60000 65536"/>
                  <a:gd name="T8" fmla="*/ 0 60000 65536"/>
                  <a:gd name="T9" fmla="*/ 0 w 70"/>
                  <a:gd name="T10" fmla="*/ 0 h 9"/>
                  <a:gd name="T11" fmla="*/ 70 w 70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" h="9">
                    <a:moveTo>
                      <a:pt x="0" y="9"/>
                    </a:moveTo>
                    <a:lnTo>
                      <a:pt x="48" y="7"/>
                    </a:lnTo>
                    <a:lnTo>
                      <a:pt x="7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9" name="Freeform 367"/>
              <p:cNvSpPr>
                <a:spLocks/>
              </p:cNvSpPr>
              <p:nvPr/>
            </p:nvSpPr>
            <p:spPr bwMode="gray">
              <a:xfrm>
                <a:off x="3541" y="2199"/>
                <a:ext cx="131" cy="92"/>
              </a:xfrm>
              <a:custGeom>
                <a:avLst/>
                <a:gdLst>
                  <a:gd name="T0" fmla="*/ 17 w 131"/>
                  <a:gd name="T1" fmla="*/ 0 h 92"/>
                  <a:gd name="T2" fmla="*/ 0 w 131"/>
                  <a:gd name="T3" fmla="*/ 26 h 92"/>
                  <a:gd name="T4" fmla="*/ 18 w 131"/>
                  <a:gd name="T5" fmla="*/ 83 h 92"/>
                  <a:gd name="T6" fmla="*/ 81 w 131"/>
                  <a:gd name="T7" fmla="*/ 92 h 92"/>
                  <a:gd name="T8" fmla="*/ 131 w 131"/>
                  <a:gd name="T9" fmla="*/ 76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1"/>
                  <a:gd name="T16" fmla="*/ 0 h 92"/>
                  <a:gd name="T17" fmla="*/ 131 w 131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1" h="92">
                    <a:moveTo>
                      <a:pt x="17" y="0"/>
                    </a:moveTo>
                    <a:lnTo>
                      <a:pt x="0" y="26"/>
                    </a:lnTo>
                    <a:lnTo>
                      <a:pt x="18" y="83"/>
                    </a:lnTo>
                    <a:lnTo>
                      <a:pt x="81" y="92"/>
                    </a:lnTo>
                    <a:lnTo>
                      <a:pt x="131" y="76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" name="Line 368"/>
              <p:cNvSpPr>
                <a:spLocks noChangeShapeType="1"/>
              </p:cNvSpPr>
              <p:nvPr/>
            </p:nvSpPr>
            <p:spPr bwMode="gray">
              <a:xfrm flipH="1">
                <a:off x="3564" y="2290"/>
                <a:ext cx="31" cy="5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1" name="Line 369"/>
              <p:cNvSpPr>
                <a:spLocks noChangeShapeType="1"/>
              </p:cNvSpPr>
              <p:nvPr/>
            </p:nvSpPr>
            <p:spPr bwMode="gray">
              <a:xfrm flipV="1">
                <a:off x="3540" y="2282"/>
                <a:ext cx="19" cy="12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" name="Freeform 370"/>
              <p:cNvSpPr>
                <a:spLocks/>
              </p:cNvSpPr>
              <p:nvPr/>
            </p:nvSpPr>
            <p:spPr bwMode="gray">
              <a:xfrm>
                <a:off x="3249" y="1799"/>
                <a:ext cx="434" cy="350"/>
              </a:xfrm>
              <a:custGeom>
                <a:avLst/>
                <a:gdLst>
                  <a:gd name="T0" fmla="*/ 434 w 434"/>
                  <a:gd name="T1" fmla="*/ 350 h 350"/>
                  <a:gd name="T2" fmla="*/ 349 w 434"/>
                  <a:gd name="T3" fmla="*/ 326 h 350"/>
                  <a:gd name="T4" fmla="*/ 291 w 434"/>
                  <a:gd name="T5" fmla="*/ 171 h 350"/>
                  <a:gd name="T6" fmla="*/ 164 w 434"/>
                  <a:gd name="T7" fmla="*/ 35 h 350"/>
                  <a:gd name="T8" fmla="*/ 90 w 434"/>
                  <a:gd name="T9" fmla="*/ 7 h 350"/>
                  <a:gd name="T10" fmla="*/ 0 w 434"/>
                  <a:gd name="T11" fmla="*/ 0 h 3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4"/>
                  <a:gd name="T19" fmla="*/ 0 h 350"/>
                  <a:gd name="T20" fmla="*/ 434 w 434"/>
                  <a:gd name="T21" fmla="*/ 350 h 3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4" h="350">
                    <a:moveTo>
                      <a:pt x="434" y="350"/>
                    </a:moveTo>
                    <a:lnTo>
                      <a:pt x="349" y="326"/>
                    </a:lnTo>
                    <a:lnTo>
                      <a:pt x="291" y="171"/>
                    </a:lnTo>
                    <a:lnTo>
                      <a:pt x="164" y="35"/>
                    </a:lnTo>
                    <a:lnTo>
                      <a:pt x="90" y="7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3" name="Freeform 371"/>
              <p:cNvSpPr>
                <a:spLocks/>
              </p:cNvSpPr>
              <p:nvPr/>
            </p:nvSpPr>
            <p:spPr bwMode="gray">
              <a:xfrm>
                <a:off x="3221" y="1612"/>
                <a:ext cx="685" cy="700"/>
              </a:xfrm>
              <a:custGeom>
                <a:avLst/>
                <a:gdLst>
                  <a:gd name="T0" fmla="*/ 685 w 685"/>
                  <a:gd name="T1" fmla="*/ 296 h 700"/>
                  <a:gd name="T2" fmla="*/ 665 w 685"/>
                  <a:gd name="T3" fmla="*/ 294 h 700"/>
                  <a:gd name="T4" fmla="*/ 617 w 685"/>
                  <a:gd name="T5" fmla="*/ 205 h 700"/>
                  <a:gd name="T6" fmla="*/ 612 w 685"/>
                  <a:gd name="T7" fmla="*/ 176 h 700"/>
                  <a:gd name="T8" fmla="*/ 492 w 685"/>
                  <a:gd name="T9" fmla="*/ 115 h 700"/>
                  <a:gd name="T10" fmla="*/ 475 w 685"/>
                  <a:gd name="T11" fmla="*/ 63 h 700"/>
                  <a:gd name="T12" fmla="*/ 457 w 685"/>
                  <a:gd name="T13" fmla="*/ 31 h 700"/>
                  <a:gd name="T14" fmla="*/ 456 w 685"/>
                  <a:gd name="T15" fmla="*/ 20 h 700"/>
                  <a:gd name="T16" fmla="*/ 449 w 685"/>
                  <a:gd name="T17" fmla="*/ 20 h 700"/>
                  <a:gd name="T18" fmla="*/ 444 w 685"/>
                  <a:gd name="T19" fmla="*/ 0 h 700"/>
                  <a:gd name="T20" fmla="*/ 378 w 685"/>
                  <a:gd name="T21" fmla="*/ 49 h 700"/>
                  <a:gd name="T22" fmla="*/ 334 w 685"/>
                  <a:gd name="T23" fmla="*/ 43 h 700"/>
                  <a:gd name="T24" fmla="*/ 293 w 685"/>
                  <a:gd name="T25" fmla="*/ 70 h 700"/>
                  <a:gd name="T26" fmla="*/ 196 w 685"/>
                  <a:gd name="T27" fmla="*/ 36 h 700"/>
                  <a:gd name="T28" fmla="*/ 138 w 685"/>
                  <a:gd name="T29" fmla="*/ 35 h 700"/>
                  <a:gd name="T30" fmla="*/ 106 w 685"/>
                  <a:gd name="T31" fmla="*/ 51 h 700"/>
                  <a:gd name="T32" fmla="*/ 8 w 685"/>
                  <a:gd name="T33" fmla="*/ 45 h 700"/>
                  <a:gd name="T34" fmla="*/ 0 w 685"/>
                  <a:gd name="T35" fmla="*/ 93 h 700"/>
                  <a:gd name="T36" fmla="*/ 63 w 685"/>
                  <a:gd name="T37" fmla="*/ 306 h 700"/>
                  <a:gd name="T38" fmla="*/ 46 w 685"/>
                  <a:gd name="T39" fmla="*/ 334 h 700"/>
                  <a:gd name="T40" fmla="*/ 48 w 685"/>
                  <a:gd name="T41" fmla="*/ 424 h 700"/>
                  <a:gd name="T42" fmla="*/ 130 w 685"/>
                  <a:gd name="T43" fmla="*/ 603 h 700"/>
                  <a:gd name="T44" fmla="*/ 136 w 685"/>
                  <a:gd name="T45" fmla="*/ 700 h 7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85"/>
                  <a:gd name="T70" fmla="*/ 0 h 700"/>
                  <a:gd name="T71" fmla="*/ 685 w 685"/>
                  <a:gd name="T72" fmla="*/ 700 h 70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85" h="700">
                    <a:moveTo>
                      <a:pt x="685" y="296"/>
                    </a:moveTo>
                    <a:lnTo>
                      <a:pt x="665" y="294"/>
                    </a:lnTo>
                    <a:lnTo>
                      <a:pt x="617" y="205"/>
                    </a:lnTo>
                    <a:lnTo>
                      <a:pt x="612" y="176"/>
                    </a:lnTo>
                    <a:lnTo>
                      <a:pt x="492" y="115"/>
                    </a:lnTo>
                    <a:lnTo>
                      <a:pt x="475" y="63"/>
                    </a:lnTo>
                    <a:lnTo>
                      <a:pt x="457" y="31"/>
                    </a:lnTo>
                    <a:lnTo>
                      <a:pt x="456" y="20"/>
                    </a:lnTo>
                    <a:lnTo>
                      <a:pt x="449" y="20"/>
                    </a:lnTo>
                    <a:lnTo>
                      <a:pt x="444" y="0"/>
                    </a:lnTo>
                    <a:lnTo>
                      <a:pt x="378" y="49"/>
                    </a:lnTo>
                    <a:lnTo>
                      <a:pt x="334" y="43"/>
                    </a:lnTo>
                    <a:lnTo>
                      <a:pt x="293" y="70"/>
                    </a:lnTo>
                    <a:lnTo>
                      <a:pt x="196" y="36"/>
                    </a:lnTo>
                    <a:lnTo>
                      <a:pt x="138" y="35"/>
                    </a:lnTo>
                    <a:lnTo>
                      <a:pt x="106" y="51"/>
                    </a:lnTo>
                    <a:lnTo>
                      <a:pt x="8" y="45"/>
                    </a:lnTo>
                    <a:lnTo>
                      <a:pt x="0" y="93"/>
                    </a:lnTo>
                    <a:lnTo>
                      <a:pt x="63" y="306"/>
                    </a:lnTo>
                    <a:lnTo>
                      <a:pt x="46" y="334"/>
                    </a:lnTo>
                    <a:lnTo>
                      <a:pt x="48" y="424"/>
                    </a:lnTo>
                    <a:lnTo>
                      <a:pt x="130" y="603"/>
                    </a:lnTo>
                    <a:lnTo>
                      <a:pt x="136" y="70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4" name="Freeform 372"/>
              <p:cNvSpPr>
                <a:spLocks/>
              </p:cNvSpPr>
              <p:nvPr/>
            </p:nvSpPr>
            <p:spPr bwMode="gray">
              <a:xfrm>
                <a:off x="3254" y="2310"/>
                <a:ext cx="152" cy="46"/>
              </a:xfrm>
              <a:custGeom>
                <a:avLst/>
                <a:gdLst>
                  <a:gd name="T0" fmla="*/ 152 w 152"/>
                  <a:gd name="T1" fmla="*/ 46 h 46"/>
                  <a:gd name="T2" fmla="*/ 104 w 152"/>
                  <a:gd name="T3" fmla="*/ 0 h 46"/>
                  <a:gd name="T4" fmla="*/ 0 w 152"/>
                  <a:gd name="T5" fmla="*/ 25 h 46"/>
                  <a:gd name="T6" fmla="*/ 0 60000 65536"/>
                  <a:gd name="T7" fmla="*/ 0 60000 65536"/>
                  <a:gd name="T8" fmla="*/ 0 60000 65536"/>
                  <a:gd name="T9" fmla="*/ 0 w 152"/>
                  <a:gd name="T10" fmla="*/ 0 h 46"/>
                  <a:gd name="T11" fmla="*/ 152 w 152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" h="46">
                    <a:moveTo>
                      <a:pt x="152" y="46"/>
                    </a:moveTo>
                    <a:lnTo>
                      <a:pt x="104" y="0"/>
                    </a:lnTo>
                    <a:lnTo>
                      <a:pt x="0" y="25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5" name="Line 373"/>
              <p:cNvSpPr>
                <a:spLocks noChangeShapeType="1"/>
              </p:cNvSpPr>
              <p:nvPr/>
            </p:nvSpPr>
            <p:spPr bwMode="gray">
              <a:xfrm>
                <a:off x="3312" y="2280"/>
                <a:ext cx="10" cy="37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6" name="Freeform 374"/>
              <p:cNvSpPr>
                <a:spLocks/>
              </p:cNvSpPr>
              <p:nvPr/>
            </p:nvSpPr>
            <p:spPr bwMode="gray">
              <a:xfrm>
                <a:off x="3293" y="2192"/>
                <a:ext cx="46" cy="46"/>
              </a:xfrm>
              <a:custGeom>
                <a:avLst/>
                <a:gdLst>
                  <a:gd name="T0" fmla="*/ 0 w 46"/>
                  <a:gd name="T1" fmla="*/ 46 h 46"/>
                  <a:gd name="T2" fmla="*/ 16 w 46"/>
                  <a:gd name="T3" fmla="*/ 15 h 46"/>
                  <a:gd name="T4" fmla="*/ 46 w 46"/>
                  <a:gd name="T5" fmla="*/ 0 h 46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46"/>
                  <a:gd name="T11" fmla="*/ 46 w 46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46">
                    <a:moveTo>
                      <a:pt x="0" y="46"/>
                    </a:moveTo>
                    <a:lnTo>
                      <a:pt x="16" y="15"/>
                    </a:lnTo>
                    <a:lnTo>
                      <a:pt x="46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7" name="Freeform 375"/>
              <p:cNvSpPr>
                <a:spLocks/>
              </p:cNvSpPr>
              <p:nvPr/>
            </p:nvSpPr>
            <p:spPr bwMode="gray">
              <a:xfrm>
                <a:off x="3317" y="1619"/>
                <a:ext cx="41" cy="187"/>
              </a:xfrm>
              <a:custGeom>
                <a:avLst/>
                <a:gdLst>
                  <a:gd name="T0" fmla="*/ 0 w 41"/>
                  <a:gd name="T1" fmla="*/ 0 h 187"/>
                  <a:gd name="T2" fmla="*/ 0 w 41"/>
                  <a:gd name="T3" fmla="*/ 25 h 187"/>
                  <a:gd name="T4" fmla="*/ 10 w 41"/>
                  <a:gd name="T5" fmla="*/ 44 h 187"/>
                  <a:gd name="T6" fmla="*/ 9 w 41"/>
                  <a:gd name="T7" fmla="*/ 71 h 187"/>
                  <a:gd name="T8" fmla="*/ 26 w 41"/>
                  <a:gd name="T9" fmla="*/ 88 h 187"/>
                  <a:gd name="T10" fmla="*/ 17 w 41"/>
                  <a:gd name="T11" fmla="*/ 112 h 187"/>
                  <a:gd name="T12" fmla="*/ 40 w 41"/>
                  <a:gd name="T13" fmla="*/ 136 h 187"/>
                  <a:gd name="T14" fmla="*/ 41 w 41"/>
                  <a:gd name="T15" fmla="*/ 156 h 187"/>
                  <a:gd name="T16" fmla="*/ 22 w 41"/>
                  <a:gd name="T17" fmla="*/ 187 h 1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"/>
                  <a:gd name="T28" fmla="*/ 0 h 187"/>
                  <a:gd name="T29" fmla="*/ 41 w 41"/>
                  <a:gd name="T30" fmla="*/ 187 h 1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" h="187">
                    <a:moveTo>
                      <a:pt x="0" y="0"/>
                    </a:moveTo>
                    <a:lnTo>
                      <a:pt x="0" y="25"/>
                    </a:lnTo>
                    <a:lnTo>
                      <a:pt x="10" y="44"/>
                    </a:lnTo>
                    <a:lnTo>
                      <a:pt x="9" y="71"/>
                    </a:lnTo>
                    <a:lnTo>
                      <a:pt x="26" y="88"/>
                    </a:lnTo>
                    <a:lnTo>
                      <a:pt x="17" y="112"/>
                    </a:lnTo>
                    <a:lnTo>
                      <a:pt x="40" y="136"/>
                    </a:lnTo>
                    <a:lnTo>
                      <a:pt x="41" y="156"/>
                    </a:lnTo>
                    <a:lnTo>
                      <a:pt x="22" y="187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8" name="Freeform 376"/>
              <p:cNvSpPr>
                <a:spLocks/>
              </p:cNvSpPr>
              <p:nvPr/>
            </p:nvSpPr>
            <p:spPr bwMode="gray">
              <a:xfrm>
                <a:off x="3507" y="1682"/>
                <a:ext cx="13" cy="43"/>
              </a:xfrm>
              <a:custGeom>
                <a:avLst/>
                <a:gdLst>
                  <a:gd name="T0" fmla="*/ 0 w 13"/>
                  <a:gd name="T1" fmla="*/ 43 h 43"/>
                  <a:gd name="T2" fmla="*/ 0 w 13"/>
                  <a:gd name="T3" fmla="*/ 28 h 43"/>
                  <a:gd name="T4" fmla="*/ 13 w 13"/>
                  <a:gd name="T5" fmla="*/ 24 h 43"/>
                  <a:gd name="T6" fmla="*/ 7 w 13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3"/>
                  <a:gd name="T14" fmla="*/ 13 w 13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3">
                    <a:moveTo>
                      <a:pt x="0" y="43"/>
                    </a:moveTo>
                    <a:lnTo>
                      <a:pt x="0" y="28"/>
                    </a:lnTo>
                    <a:lnTo>
                      <a:pt x="13" y="24"/>
                    </a:lnTo>
                    <a:lnTo>
                      <a:pt x="7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9" name="Freeform 377"/>
              <p:cNvSpPr>
                <a:spLocks/>
              </p:cNvSpPr>
              <p:nvPr/>
            </p:nvSpPr>
            <p:spPr bwMode="gray">
              <a:xfrm>
                <a:off x="3393" y="1619"/>
                <a:ext cx="20" cy="29"/>
              </a:xfrm>
              <a:custGeom>
                <a:avLst/>
                <a:gdLst>
                  <a:gd name="T0" fmla="*/ 0 w 20"/>
                  <a:gd name="T1" fmla="*/ 0 h 29"/>
                  <a:gd name="T2" fmla="*/ 20 w 20"/>
                  <a:gd name="T3" fmla="*/ 20 h 29"/>
                  <a:gd name="T4" fmla="*/ 20 w 20"/>
                  <a:gd name="T5" fmla="*/ 29 h 29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29"/>
                  <a:gd name="T11" fmla="*/ 20 w 20"/>
                  <a:gd name="T12" fmla="*/ 29 h 2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29">
                    <a:moveTo>
                      <a:pt x="0" y="0"/>
                    </a:moveTo>
                    <a:lnTo>
                      <a:pt x="20" y="20"/>
                    </a:lnTo>
                    <a:lnTo>
                      <a:pt x="20" y="29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0" name="Line 378"/>
              <p:cNvSpPr>
                <a:spLocks noChangeShapeType="1"/>
              </p:cNvSpPr>
              <p:nvPr/>
            </p:nvSpPr>
            <p:spPr bwMode="gray">
              <a:xfrm flipH="1" flipV="1">
                <a:off x="3221" y="1705"/>
                <a:ext cx="12" cy="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1" name="Freeform 379"/>
              <p:cNvSpPr>
                <a:spLocks/>
              </p:cNvSpPr>
              <p:nvPr/>
            </p:nvSpPr>
            <p:spPr bwMode="gray">
              <a:xfrm>
                <a:off x="3227" y="1721"/>
                <a:ext cx="20" cy="6"/>
              </a:xfrm>
              <a:custGeom>
                <a:avLst/>
                <a:gdLst>
                  <a:gd name="T0" fmla="*/ 16025 w 16"/>
                  <a:gd name="T1" fmla="*/ 1331 h 5"/>
                  <a:gd name="T2" fmla="*/ 1 w 16"/>
                  <a:gd name="T3" fmla="*/ 924 h 5"/>
                  <a:gd name="T4" fmla="*/ 0 60000 65536"/>
                  <a:gd name="T5" fmla="*/ 0 60000 65536"/>
                  <a:gd name="T6" fmla="*/ 0 w 16"/>
                  <a:gd name="T7" fmla="*/ 0 h 5"/>
                  <a:gd name="T8" fmla="*/ 16 w 16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5">
                    <a:moveTo>
                      <a:pt x="16" y="5"/>
                    </a:moveTo>
                    <a:cubicBezTo>
                      <a:pt x="16" y="5"/>
                      <a:pt x="0" y="0"/>
                      <a:pt x="1" y="3"/>
                    </a:cubicBez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2" name="Line 380"/>
              <p:cNvSpPr>
                <a:spLocks noChangeShapeType="1"/>
              </p:cNvSpPr>
              <p:nvPr/>
            </p:nvSpPr>
            <p:spPr bwMode="gray">
              <a:xfrm flipH="1">
                <a:off x="3239" y="1763"/>
                <a:ext cx="15" cy="3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3" name="Freeform 381"/>
              <p:cNvSpPr>
                <a:spLocks/>
              </p:cNvSpPr>
              <p:nvPr/>
            </p:nvSpPr>
            <p:spPr bwMode="gray">
              <a:xfrm>
                <a:off x="2472" y="1926"/>
                <a:ext cx="796" cy="110"/>
              </a:xfrm>
              <a:custGeom>
                <a:avLst/>
                <a:gdLst>
                  <a:gd name="T0" fmla="*/ 796 w 796"/>
                  <a:gd name="T1" fmla="*/ 108 h 110"/>
                  <a:gd name="T2" fmla="*/ 704 w 796"/>
                  <a:gd name="T3" fmla="*/ 98 h 110"/>
                  <a:gd name="T4" fmla="*/ 655 w 796"/>
                  <a:gd name="T5" fmla="*/ 110 h 110"/>
                  <a:gd name="T6" fmla="*/ 607 w 796"/>
                  <a:gd name="T7" fmla="*/ 85 h 110"/>
                  <a:gd name="T8" fmla="*/ 590 w 796"/>
                  <a:gd name="T9" fmla="*/ 84 h 110"/>
                  <a:gd name="T10" fmla="*/ 574 w 796"/>
                  <a:gd name="T11" fmla="*/ 95 h 110"/>
                  <a:gd name="T12" fmla="*/ 561 w 796"/>
                  <a:gd name="T13" fmla="*/ 94 h 110"/>
                  <a:gd name="T14" fmla="*/ 526 w 796"/>
                  <a:gd name="T15" fmla="*/ 73 h 110"/>
                  <a:gd name="T16" fmla="*/ 363 w 796"/>
                  <a:gd name="T17" fmla="*/ 64 h 110"/>
                  <a:gd name="T18" fmla="*/ 204 w 796"/>
                  <a:gd name="T19" fmla="*/ 30 h 110"/>
                  <a:gd name="T20" fmla="*/ 105 w 796"/>
                  <a:gd name="T21" fmla="*/ 0 h 110"/>
                  <a:gd name="T22" fmla="*/ 0 w 796"/>
                  <a:gd name="T23" fmla="*/ 12 h 1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6"/>
                  <a:gd name="T37" fmla="*/ 0 h 110"/>
                  <a:gd name="T38" fmla="*/ 796 w 796"/>
                  <a:gd name="T39" fmla="*/ 110 h 1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6" h="110">
                    <a:moveTo>
                      <a:pt x="796" y="108"/>
                    </a:moveTo>
                    <a:lnTo>
                      <a:pt x="704" y="98"/>
                    </a:lnTo>
                    <a:lnTo>
                      <a:pt x="655" y="110"/>
                    </a:lnTo>
                    <a:lnTo>
                      <a:pt x="607" y="85"/>
                    </a:lnTo>
                    <a:lnTo>
                      <a:pt x="590" y="84"/>
                    </a:lnTo>
                    <a:lnTo>
                      <a:pt x="574" y="95"/>
                    </a:lnTo>
                    <a:lnTo>
                      <a:pt x="561" y="94"/>
                    </a:lnTo>
                    <a:lnTo>
                      <a:pt x="526" y="73"/>
                    </a:lnTo>
                    <a:lnTo>
                      <a:pt x="363" y="64"/>
                    </a:lnTo>
                    <a:lnTo>
                      <a:pt x="204" y="30"/>
                    </a:lnTo>
                    <a:lnTo>
                      <a:pt x="105" y="0"/>
                    </a:lnTo>
                    <a:lnTo>
                      <a:pt x="0" y="12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4" name="Freeform 382"/>
              <p:cNvSpPr>
                <a:spLocks/>
              </p:cNvSpPr>
              <p:nvPr/>
            </p:nvSpPr>
            <p:spPr bwMode="gray">
              <a:xfrm>
                <a:off x="3033" y="2031"/>
                <a:ext cx="78" cy="109"/>
              </a:xfrm>
              <a:custGeom>
                <a:avLst/>
                <a:gdLst>
                  <a:gd name="T0" fmla="*/ 78 w 78"/>
                  <a:gd name="T1" fmla="*/ 0 h 109"/>
                  <a:gd name="T2" fmla="*/ 63 w 78"/>
                  <a:gd name="T3" fmla="*/ 13 h 109"/>
                  <a:gd name="T4" fmla="*/ 71 w 78"/>
                  <a:gd name="T5" fmla="*/ 23 h 109"/>
                  <a:gd name="T6" fmla="*/ 48 w 78"/>
                  <a:gd name="T7" fmla="*/ 39 h 109"/>
                  <a:gd name="T8" fmla="*/ 22 w 78"/>
                  <a:gd name="T9" fmla="*/ 103 h 109"/>
                  <a:gd name="T10" fmla="*/ 0 w 78"/>
                  <a:gd name="T11" fmla="*/ 109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109"/>
                  <a:gd name="T20" fmla="*/ 78 w 78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109">
                    <a:moveTo>
                      <a:pt x="78" y="0"/>
                    </a:moveTo>
                    <a:lnTo>
                      <a:pt x="63" y="13"/>
                    </a:lnTo>
                    <a:lnTo>
                      <a:pt x="71" y="23"/>
                    </a:lnTo>
                    <a:lnTo>
                      <a:pt x="48" y="39"/>
                    </a:lnTo>
                    <a:lnTo>
                      <a:pt x="22" y="103"/>
                    </a:lnTo>
                    <a:lnTo>
                      <a:pt x="0" y="109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5" name="Freeform 383"/>
              <p:cNvSpPr>
                <a:spLocks/>
              </p:cNvSpPr>
              <p:nvPr/>
            </p:nvSpPr>
            <p:spPr bwMode="gray">
              <a:xfrm>
                <a:off x="3053" y="1966"/>
                <a:ext cx="13" cy="44"/>
              </a:xfrm>
              <a:custGeom>
                <a:avLst/>
                <a:gdLst>
                  <a:gd name="T0" fmla="*/ 13 w 13"/>
                  <a:gd name="T1" fmla="*/ 0 h 44"/>
                  <a:gd name="T2" fmla="*/ 0 w 13"/>
                  <a:gd name="T3" fmla="*/ 9 h 44"/>
                  <a:gd name="T4" fmla="*/ 9 w 13"/>
                  <a:gd name="T5" fmla="*/ 44 h 44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44"/>
                  <a:gd name="T11" fmla="*/ 13 w 13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44">
                    <a:moveTo>
                      <a:pt x="13" y="0"/>
                    </a:moveTo>
                    <a:lnTo>
                      <a:pt x="0" y="9"/>
                    </a:lnTo>
                    <a:lnTo>
                      <a:pt x="9" y="44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" name="Line 384"/>
              <p:cNvSpPr>
                <a:spLocks noChangeShapeType="1"/>
              </p:cNvSpPr>
              <p:nvPr/>
            </p:nvSpPr>
            <p:spPr bwMode="gray">
              <a:xfrm>
                <a:off x="2884" y="1962"/>
                <a:ext cx="0" cy="3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7" name="Line 385"/>
              <p:cNvSpPr>
                <a:spLocks noChangeShapeType="1"/>
              </p:cNvSpPr>
              <p:nvPr/>
            </p:nvSpPr>
            <p:spPr bwMode="gray">
              <a:xfrm>
                <a:off x="2814" y="1943"/>
                <a:ext cx="0" cy="42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" name="Freeform 386"/>
              <p:cNvSpPr>
                <a:spLocks/>
              </p:cNvSpPr>
              <p:nvPr/>
            </p:nvSpPr>
            <p:spPr bwMode="gray">
              <a:xfrm>
                <a:off x="2831" y="1990"/>
                <a:ext cx="37" cy="53"/>
              </a:xfrm>
              <a:custGeom>
                <a:avLst/>
                <a:gdLst>
                  <a:gd name="T0" fmla="*/ 2 w 37"/>
                  <a:gd name="T1" fmla="*/ 0 h 53"/>
                  <a:gd name="T2" fmla="*/ 0 w 37"/>
                  <a:gd name="T3" fmla="*/ 29 h 53"/>
                  <a:gd name="T4" fmla="*/ 16 w 37"/>
                  <a:gd name="T5" fmla="*/ 53 h 53"/>
                  <a:gd name="T6" fmla="*/ 37 w 37"/>
                  <a:gd name="T7" fmla="*/ 45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53"/>
                  <a:gd name="T14" fmla="*/ 37 w 37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53">
                    <a:moveTo>
                      <a:pt x="2" y="0"/>
                    </a:moveTo>
                    <a:lnTo>
                      <a:pt x="0" y="29"/>
                    </a:lnTo>
                    <a:lnTo>
                      <a:pt x="16" y="53"/>
                    </a:lnTo>
                    <a:lnTo>
                      <a:pt x="37" y="45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9" name="Freeform 387"/>
              <p:cNvSpPr>
                <a:spLocks/>
              </p:cNvSpPr>
              <p:nvPr/>
            </p:nvSpPr>
            <p:spPr bwMode="gray">
              <a:xfrm>
                <a:off x="2603" y="1957"/>
                <a:ext cx="75" cy="32"/>
              </a:xfrm>
              <a:custGeom>
                <a:avLst/>
                <a:gdLst>
                  <a:gd name="T0" fmla="*/ 75 w 75"/>
                  <a:gd name="T1" fmla="*/ 0 h 32"/>
                  <a:gd name="T2" fmla="*/ 68 w 75"/>
                  <a:gd name="T3" fmla="*/ 14 h 32"/>
                  <a:gd name="T4" fmla="*/ 0 w 75"/>
                  <a:gd name="T5" fmla="*/ 32 h 32"/>
                  <a:gd name="T6" fmla="*/ 0 60000 65536"/>
                  <a:gd name="T7" fmla="*/ 0 60000 65536"/>
                  <a:gd name="T8" fmla="*/ 0 60000 65536"/>
                  <a:gd name="T9" fmla="*/ 0 w 75"/>
                  <a:gd name="T10" fmla="*/ 0 h 32"/>
                  <a:gd name="T11" fmla="*/ 75 w 75"/>
                  <a:gd name="T12" fmla="*/ 32 h 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5" h="32">
                    <a:moveTo>
                      <a:pt x="75" y="0"/>
                    </a:moveTo>
                    <a:lnTo>
                      <a:pt x="68" y="14"/>
                    </a:lnTo>
                    <a:lnTo>
                      <a:pt x="0" y="32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0" name="Line 388"/>
              <p:cNvSpPr>
                <a:spLocks noChangeShapeType="1"/>
              </p:cNvSpPr>
              <p:nvPr/>
            </p:nvSpPr>
            <p:spPr bwMode="gray">
              <a:xfrm>
                <a:off x="2483" y="1901"/>
                <a:ext cx="4" cy="3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1" name="Freeform 389"/>
              <p:cNvSpPr>
                <a:spLocks/>
              </p:cNvSpPr>
              <p:nvPr/>
            </p:nvSpPr>
            <p:spPr bwMode="gray">
              <a:xfrm>
                <a:off x="1949" y="1662"/>
                <a:ext cx="185" cy="97"/>
              </a:xfrm>
              <a:custGeom>
                <a:avLst/>
                <a:gdLst>
                  <a:gd name="T0" fmla="*/ 0 w 185"/>
                  <a:gd name="T1" fmla="*/ 97 h 97"/>
                  <a:gd name="T2" fmla="*/ 100 w 185"/>
                  <a:gd name="T3" fmla="*/ 34 h 97"/>
                  <a:gd name="T4" fmla="*/ 185 w 185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85"/>
                  <a:gd name="T10" fmla="*/ 0 h 97"/>
                  <a:gd name="T11" fmla="*/ 185 w 185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5" h="97">
                    <a:moveTo>
                      <a:pt x="0" y="97"/>
                    </a:moveTo>
                    <a:lnTo>
                      <a:pt x="100" y="34"/>
                    </a:lnTo>
                    <a:lnTo>
                      <a:pt x="185" y="0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2" name="Line 390"/>
              <p:cNvSpPr>
                <a:spLocks noChangeShapeType="1"/>
              </p:cNvSpPr>
              <p:nvPr/>
            </p:nvSpPr>
            <p:spPr bwMode="gray">
              <a:xfrm>
                <a:off x="1951" y="1724"/>
                <a:ext cx="34" cy="13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3" name="Freeform 391"/>
              <p:cNvSpPr>
                <a:spLocks/>
              </p:cNvSpPr>
              <p:nvPr/>
            </p:nvSpPr>
            <p:spPr bwMode="gray">
              <a:xfrm>
                <a:off x="1522" y="1601"/>
                <a:ext cx="133" cy="241"/>
              </a:xfrm>
              <a:custGeom>
                <a:avLst/>
                <a:gdLst>
                  <a:gd name="T0" fmla="*/ 0 w 133"/>
                  <a:gd name="T1" fmla="*/ 0 h 241"/>
                  <a:gd name="T2" fmla="*/ 60 w 133"/>
                  <a:gd name="T3" fmla="*/ 1 h 241"/>
                  <a:gd name="T4" fmla="*/ 117 w 133"/>
                  <a:gd name="T5" fmla="*/ 64 h 241"/>
                  <a:gd name="T6" fmla="*/ 98 w 133"/>
                  <a:gd name="T7" fmla="*/ 94 h 241"/>
                  <a:gd name="T8" fmla="*/ 133 w 133"/>
                  <a:gd name="T9" fmla="*/ 153 h 241"/>
                  <a:gd name="T10" fmla="*/ 102 w 133"/>
                  <a:gd name="T11" fmla="*/ 241 h 2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3"/>
                  <a:gd name="T19" fmla="*/ 0 h 241"/>
                  <a:gd name="T20" fmla="*/ 133 w 133"/>
                  <a:gd name="T21" fmla="*/ 241 h 2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3" h="241">
                    <a:moveTo>
                      <a:pt x="0" y="0"/>
                    </a:moveTo>
                    <a:lnTo>
                      <a:pt x="60" y="1"/>
                    </a:lnTo>
                    <a:lnTo>
                      <a:pt x="117" y="64"/>
                    </a:lnTo>
                    <a:lnTo>
                      <a:pt x="98" y="94"/>
                    </a:lnTo>
                    <a:lnTo>
                      <a:pt x="133" y="153"/>
                    </a:lnTo>
                    <a:lnTo>
                      <a:pt x="102" y="241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4" name="Freeform 392"/>
              <p:cNvSpPr>
                <a:spLocks/>
              </p:cNvSpPr>
              <p:nvPr/>
            </p:nvSpPr>
            <p:spPr bwMode="gray">
              <a:xfrm>
                <a:off x="1539" y="1744"/>
                <a:ext cx="97" cy="59"/>
              </a:xfrm>
              <a:custGeom>
                <a:avLst/>
                <a:gdLst>
                  <a:gd name="T0" fmla="*/ 0 w 97"/>
                  <a:gd name="T1" fmla="*/ 0 h 59"/>
                  <a:gd name="T2" fmla="*/ 38 w 97"/>
                  <a:gd name="T3" fmla="*/ 39 h 59"/>
                  <a:gd name="T4" fmla="*/ 97 w 97"/>
                  <a:gd name="T5" fmla="*/ 59 h 59"/>
                  <a:gd name="T6" fmla="*/ 0 60000 65536"/>
                  <a:gd name="T7" fmla="*/ 0 60000 65536"/>
                  <a:gd name="T8" fmla="*/ 0 60000 65536"/>
                  <a:gd name="T9" fmla="*/ 0 w 97"/>
                  <a:gd name="T10" fmla="*/ 0 h 59"/>
                  <a:gd name="T11" fmla="*/ 97 w 97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7" h="59">
                    <a:moveTo>
                      <a:pt x="0" y="0"/>
                    </a:moveTo>
                    <a:lnTo>
                      <a:pt x="38" y="39"/>
                    </a:lnTo>
                    <a:lnTo>
                      <a:pt x="97" y="59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5" name="Line 393"/>
              <p:cNvSpPr>
                <a:spLocks noChangeShapeType="1"/>
              </p:cNvSpPr>
              <p:nvPr/>
            </p:nvSpPr>
            <p:spPr bwMode="gray">
              <a:xfrm flipV="1">
                <a:off x="3605" y="2169"/>
                <a:ext cx="62" cy="13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6" name="Freeform 394"/>
              <p:cNvSpPr>
                <a:spLocks/>
              </p:cNvSpPr>
              <p:nvPr/>
            </p:nvSpPr>
            <p:spPr bwMode="gray">
              <a:xfrm>
                <a:off x="3818" y="2487"/>
                <a:ext cx="56" cy="10"/>
              </a:xfrm>
              <a:custGeom>
                <a:avLst/>
                <a:gdLst>
                  <a:gd name="T0" fmla="*/ 0 w 56"/>
                  <a:gd name="T1" fmla="*/ 0 h 10"/>
                  <a:gd name="T2" fmla="*/ 13 w 56"/>
                  <a:gd name="T3" fmla="*/ 10 h 10"/>
                  <a:gd name="T4" fmla="*/ 56 w 56"/>
                  <a:gd name="T5" fmla="*/ 6 h 10"/>
                  <a:gd name="T6" fmla="*/ 0 60000 65536"/>
                  <a:gd name="T7" fmla="*/ 0 60000 65536"/>
                  <a:gd name="T8" fmla="*/ 0 60000 65536"/>
                  <a:gd name="T9" fmla="*/ 0 w 56"/>
                  <a:gd name="T10" fmla="*/ 0 h 10"/>
                  <a:gd name="T11" fmla="*/ 56 w 56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" h="10">
                    <a:moveTo>
                      <a:pt x="0" y="0"/>
                    </a:moveTo>
                    <a:lnTo>
                      <a:pt x="13" y="10"/>
                    </a:lnTo>
                    <a:lnTo>
                      <a:pt x="56" y="6"/>
                    </a:lnTo>
                  </a:path>
                </a:pathLst>
              </a:custGeom>
              <a:noFill/>
              <a:ln w="1270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7" name="Group 395"/>
            <p:cNvGrpSpPr>
              <a:grpSpLocks/>
            </p:cNvGrpSpPr>
            <p:nvPr/>
          </p:nvGrpSpPr>
          <p:grpSpPr bwMode="auto">
            <a:xfrm>
              <a:off x="335" y="1874"/>
              <a:ext cx="3323" cy="1221"/>
              <a:chOff x="253" y="1730"/>
              <a:chExt cx="3676" cy="1351"/>
            </a:xfrm>
          </p:grpSpPr>
          <p:sp>
            <p:nvSpPr>
              <p:cNvPr id="77" name="Freeform 396"/>
              <p:cNvSpPr>
                <a:spLocks/>
              </p:cNvSpPr>
              <p:nvPr/>
            </p:nvSpPr>
            <p:spPr bwMode="gray">
              <a:xfrm>
                <a:off x="426" y="2250"/>
                <a:ext cx="3503" cy="685"/>
              </a:xfrm>
              <a:custGeom>
                <a:avLst/>
                <a:gdLst>
                  <a:gd name="T0" fmla="*/ 0 w 2778"/>
                  <a:gd name="T1" fmla="*/ 0 h 542"/>
                  <a:gd name="T2" fmla="*/ 123944 w 2778"/>
                  <a:gd name="T3" fmla="*/ 147487 h 542"/>
                  <a:gd name="T4" fmla="*/ 201564 w 2778"/>
                  <a:gd name="T5" fmla="*/ 208261 h 542"/>
                  <a:gd name="T6" fmla="*/ 202177 w 2778"/>
                  <a:gd name="T7" fmla="*/ 312218 h 542"/>
                  <a:gd name="T8" fmla="*/ 393483 w 2778"/>
                  <a:gd name="T9" fmla="*/ 482715 h 542"/>
                  <a:gd name="T10" fmla="*/ 483336 w 2778"/>
                  <a:gd name="T11" fmla="*/ 469105 h 542"/>
                  <a:gd name="T12" fmla="*/ 642618 w 2778"/>
                  <a:gd name="T13" fmla="*/ 504506 h 542"/>
                  <a:gd name="T14" fmla="*/ 672889 w 2778"/>
                  <a:gd name="T15" fmla="*/ 542531 h 542"/>
                  <a:gd name="T16" fmla="*/ 897533 w 2778"/>
                  <a:gd name="T17" fmla="*/ 574110 h 542"/>
                  <a:gd name="T18" fmla="*/ 1050788 w 2778"/>
                  <a:gd name="T19" fmla="*/ 634669 h 542"/>
                  <a:gd name="T20" fmla="*/ 1075279 w 2778"/>
                  <a:gd name="T21" fmla="*/ 677280 h 542"/>
                  <a:gd name="T22" fmla="*/ 1234839 w 2778"/>
                  <a:gd name="T23" fmla="*/ 719462 h 542"/>
                  <a:gd name="T24" fmla="*/ 1360496 w 2778"/>
                  <a:gd name="T25" fmla="*/ 770161 h 542"/>
                  <a:gd name="T26" fmla="*/ 1452531 w 2778"/>
                  <a:gd name="T27" fmla="*/ 754406 h 542"/>
                  <a:gd name="T28" fmla="*/ 1507165 w 2778"/>
                  <a:gd name="T29" fmla="*/ 736177 h 542"/>
                  <a:gd name="T30" fmla="*/ 1579731 w 2778"/>
                  <a:gd name="T31" fmla="*/ 741324 h 542"/>
                  <a:gd name="T32" fmla="*/ 1612043 w 2778"/>
                  <a:gd name="T33" fmla="*/ 706882 h 542"/>
                  <a:gd name="T34" fmla="*/ 1779514 w 2778"/>
                  <a:gd name="T35" fmla="*/ 641916 h 542"/>
                  <a:gd name="T36" fmla="*/ 1871976 w 2778"/>
                  <a:gd name="T37" fmla="*/ 562245 h 542"/>
                  <a:gd name="T38" fmla="*/ 2073525 w 2778"/>
                  <a:gd name="T39" fmla="*/ 491239 h 542"/>
                  <a:gd name="T40" fmla="*/ 2140842 w 2778"/>
                  <a:gd name="T41" fmla="*/ 498701 h 542"/>
                  <a:gd name="T42" fmla="*/ 2235978 w 2778"/>
                  <a:gd name="T43" fmla="*/ 451559 h 542"/>
                  <a:gd name="T44" fmla="*/ 2434354 w 2778"/>
                  <a:gd name="T45" fmla="*/ 261594 h 542"/>
                  <a:gd name="T46" fmla="*/ 2479984 w 2778"/>
                  <a:gd name="T47" fmla="*/ 253750 h 542"/>
                  <a:gd name="T48" fmla="*/ 2683179 w 2778"/>
                  <a:gd name="T49" fmla="*/ 151946 h 542"/>
                  <a:gd name="T50" fmla="*/ 2829549 w 2778"/>
                  <a:gd name="T51" fmla="*/ 162163 h 542"/>
                  <a:gd name="T52" fmla="*/ 2876285 w 2778"/>
                  <a:gd name="T53" fmla="*/ 190017 h 542"/>
                  <a:gd name="T54" fmla="*/ 3038177 w 2778"/>
                  <a:gd name="T55" fmla="*/ 162163 h 542"/>
                  <a:gd name="T56" fmla="*/ 3089672 w 2778"/>
                  <a:gd name="T57" fmla="*/ 162163 h 542"/>
                  <a:gd name="T58" fmla="*/ 3149839 w 2778"/>
                  <a:gd name="T59" fmla="*/ 66925 h 542"/>
                  <a:gd name="T60" fmla="*/ 3337122 w 2778"/>
                  <a:gd name="T61" fmla="*/ 73890 h 542"/>
                  <a:gd name="T62" fmla="*/ 3529835 w 2778"/>
                  <a:gd name="T63" fmla="*/ 158863 h 542"/>
                  <a:gd name="T64" fmla="*/ 3576602 w 2778"/>
                  <a:gd name="T65" fmla="*/ 165156 h 542"/>
                  <a:gd name="T66" fmla="*/ 3678461 w 2778"/>
                  <a:gd name="T67" fmla="*/ 152348 h 54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78"/>
                  <a:gd name="T103" fmla="*/ 0 h 542"/>
                  <a:gd name="T104" fmla="*/ 2778 w 2778"/>
                  <a:gd name="T105" fmla="*/ 542 h 54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78" h="542">
                    <a:moveTo>
                      <a:pt x="0" y="0"/>
                    </a:moveTo>
                    <a:cubicBezTo>
                      <a:pt x="93" y="104"/>
                      <a:pt x="93" y="104"/>
                      <a:pt x="93" y="104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3" y="220"/>
                      <a:pt x="153" y="220"/>
                      <a:pt x="153" y="22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365" y="330"/>
                      <a:pt x="365" y="330"/>
                      <a:pt x="365" y="330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508" y="382"/>
                      <a:pt x="508" y="382"/>
                      <a:pt x="508" y="382"/>
                    </a:cubicBezTo>
                    <a:cubicBezTo>
                      <a:pt x="678" y="404"/>
                      <a:pt x="678" y="404"/>
                      <a:pt x="678" y="404"/>
                    </a:cubicBezTo>
                    <a:cubicBezTo>
                      <a:pt x="794" y="447"/>
                      <a:pt x="794" y="447"/>
                      <a:pt x="794" y="447"/>
                    </a:cubicBezTo>
                    <a:cubicBezTo>
                      <a:pt x="812" y="476"/>
                      <a:pt x="812" y="476"/>
                      <a:pt x="812" y="476"/>
                    </a:cubicBezTo>
                    <a:cubicBezTo>
                      <a:pt x="933" y="506"/>
                      <a:pt x="933" y="506"/>
                      <a:pt x="933" y="506"/>
                    </a:cubicBezTo>
                    <a:cubicBezTo>
                      <a:pt x="1028" y="542"/>
                      <a:pt x="1028" y="542"/>
                      <a:pt x="1028" y="542"/>
                    </a:cubicBezTo>
                    <a:cubicBezTo>
                      <a:pt x="1028" y="542"/>
                      <a:pt x="1085" y="531"/>
                      <a:pt x="1097" y="531"/>
                    </a:cubicBezTo>
                    <a:cubicBezTo>
                      <a:pt x="1109" y="531"/>
                      <a:pt x="1138" y="518"/>
                      <a:pt x="1138" y="518"/>
                    </a:cubicBezTo>
                    <a:cubicBezTo>
                      <a:pt x="1193" y="522"/>
                      <a:pt x="1193" y="522"/>
                      <a:pt x="1193" y="522"/>
                    </a:cubicBezTo>
                    <a:cubicBezTo>
                      <a:pt x="1193" y="522"/>
                      <a:pt x="1213" y="498"/>
                      <a:pt x="1217" y="498"/>
                    </a:cubicBezTo>
                    <a:cubicBezTo>
                      <a:pt x="1221" y="498"/>
                      <a:pt x="1344" y="452"/>
                      <a:pt x="1344" y="452"/>
                    </a:cubicBezTo>
                    <a:cubicBezTo>
                      <a:pt x="1414" y="396"/>
                      <a:pt x="1414" y="396"/>
                      <a:pt x="1414" y="396"/>
                    </a:cubicBezTo>
                    <a:cubicBezTo>
                      <a:pt x="1566" y="346"/>
                      <a:pt x="1566" y="346"/>
                      <a:pt x="1566" y="346"/>
                    </a:cubicBezTo>
                    <a:cubicBezTo>
                      <a:pt x="1617" y="351"/>
                      <a:pt x="1617" y="351"/>
                      <a:pt x="1617" y="351"/>
                    </a:cubicBezTo>
                    <a:cubicBezTo>
                      <a:pt x="1688" y="318"/>
                      <a:pt x="1688" y="318"/>
                      <a:pt x="1688" y="318"/>
                    </a:cubicBezTo>
                    <a:cubicBezTo>
                      <a:pt x="1838" y="184"/>
                      <a:pt x="1838" y="184"/>
                      <a:pt x="1838" y="184"/>
                    </a:cubicBezTo>
                    <a:cubicBezTo>
                      <a:pt x="1873" y="179"/>
                      <a:pt x="1873" y="179"/>
                      <a:pt x="1873" y="179"/>
                    </a:cubicBezTo>
                    <a:cubicBezTo>
                      <a:pt x="2026" y="107"/>
                      <a:pt x="2026" y="107"/>
                      <a:pt x="2026" y="107"/>
                    </a:cubicBezTo>
                    <a:cubicBezTo>
                      <a:pt x="2137" y="114"/>
                      <a:pt x="2137" y="114"/>
                      <a:pt x="2137" y="114"/>
                    </a:cubicBezTo>
                    <a:cubicBezTo>
                      <a:pt x="2172" y="134"/>
                      <a:pt x="2172" y="134"/>
                      <a:pt x="2172" y="134"/>
                    </a:cubicBezTo>
                    <a:cubicBezTo>
                      <a:pt x="2294" y="114"/>
                      <a:pt x="2294" y="114"/>
                      <a:pt x="2294" y="114"/>
                    </a:cubicBezTo>
                    <a:cubicBezTo>
                      <a:pt x="2333" y="114"/>
                      <a:pt x="2333" y="114"/>
                      <a:pt x="2333" y="114"/>
                    </a:cubicBezTo>
                    <a:cubicBezTo>
                      <a:pt x="2378" y="47"/>
                      <a:pt x="2378" y="47"/>
                      <a:pt x="2378" y="47"/>
                    </a:cubicBezTo>
                    <a:cubicBezTo>
                      <a:pt x="2520" y="52"/>
                      <a:pt x="2520" y="52"/>
                      <a:pt x="2520" y="52"/>
                    </a:cubicBezTo>
                    <a:cubicBezTo>
                      <a:pt x="2665" y="112"/>
                      <a:pt x="2665" y="112"/>
                      <a:pt x="2665" y="112"/>
                    </a:cubicBezTo>
                    <a:cubicBezTo>
                      <a:pt x="2701" y="116"/>
                      <a:pt x="2701" y="116"/>
                      <a:pt x="2701" y="116"/>
                    </a:cubicBezTo>
                    <a:cubicBezTo>
                      <a:pt x="2778" y="108"/>
                      <a:pt x="2778" y="108"/>
                      <a:pt x="2778" y="108"/>
                    </a:cubicBez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8" name="Freeform 397"/>
              <p:cNvSpPr>
                <a:spLocks/>
              </p:cNvSpPr>
              <p:nvPr/>
            </p:nvSpPr>
            <p:spPr bwMode="gray">
              <a:xfrm>
                <a:off x="253" y="2528"/>
                <a:ext cx="366" cy="281"/>
              </a:xfrm>
              <a:custGeom>
                <a:avLst/>
                <a:gdLst>
                  <a:gd name="T0" fmla="*/ 0 w 366"/>
                  <a:gd name="T1" fmla="*/ 281 h 281"/>
                  <a:gd name="T2" fmla="*/ 115 w 366"/>
                  <a:gd name="T3" fmla="*/ 258 h 281"/>
                  <a:gd name="T4" fmla="*/ 199 w 366"/>
                  <a:gd name="T5" fmla="*/ 206 h 281"/>
                  <a:gd name="T6" fmla="*/ 198 w 366"/>
                  <a:gd name="T7" fmla="*/ 159 h 281"/>
                  <a:gd name="T8" fmla="*/ 239 w 366"/>
                  <a:gd name="T9" fmla="*/ 142 h 281"/>
                  <a:gd name="T10" fmla="*/ 310 w 366"/>
                  <a:gd name="T11" fmla="*/ 63 h 281"/>
                  <a:gd name="T12" fmla="*/ 324 w 366"/>
                  <a:gd name="T13" fmla="*/ 15 h 281"/>
                  <a:gd name="T14" fmla="*/ 366 w 366"/>
                  <a:gd name="T15" fmla="*/ 0 h 28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66"/>
                  <a:gd name="T25" fmla="*/ 0 h 281"/>
                  <a:gd name="T26" fmla="*/ 366 w 366"/>
                  <a:gd name="T27" fmla="*/ 281 h 28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66" h="281">
                    <a:moveTo>
                      <a:pt x="0" y="281"/>
                    </a:moveTo>
                    <a:lnTo>
                      <a:pt x="115" y="258"/>
                    </a:lnTo>
                    <a:lnTo>
                      <a:pt x="199" y="206"/>
                    </a:lnTo>
                    <a:lnTo>
                      <a:pt x="198" y="159"/>
                    </a:lnTo>
                    <a:lnTo>
                      <a:pt x="239" y="142"/>
                    </a:lnTo>
                    <a:lnTo>
                      <a:pt x="310" y="63"/>
                    </a:lnTo>
                    <a:lnTo>
                      <a:pt x="324" y="15"/>
                    </a:lnTo>
                    <a:lnTo>
                      <a:pt x="366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9" name="Freeform 398"/>
              <p:cNvSpPr>
                <a:spLocks/>
              </p:cNvSpPr>
              <p:nvPr/>
            </p:nvSpPr>
            <p:spPr bwMode="gray">
              <a:xfrm>
                <a:off x="431" y="2281"/>
                <a:ext cx="66" cy="34"/>
              </a:xfrm>
              <a:custGeom>
                <a:avLst/>
                <a:gdLst>
                  <a:gd name="T0" fmla="*/ 0 w 66"/>
                  <a:gd name="T1" fmla="*/ 34 h 34"/>
                  <a:gd name="T2" fmla="*/ 28 w 66"/>
                  <a:gd name="T3" fmla="*/ 7 h 34"/>
                  <a:gd name="T4" fmla="*/ 66 w 66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66"/>
                  <a:gd name="T10" fmla="*/ 0 h 34"/>
                  <a:gd name="T11" fmla="*/ 66 w 66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6" h="34">
                    <a:moveTo>
                      <a:pt x="0" y="34"/>
                    </a:moveTo>
                    <a:lnTo>
                      <a:pt x="28" y="7"/>
                    </a:lnTo>
                    <a:lnTo>
                      <a:pt x="66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0" name="Freeform 399"/>
              <p:cNvSpPr>
                <a:spLocks/>
              </p:cNvSpPr>
              <p:nvPr/>
            </p:nvSpPr>
            <p:spPr bwMode="gray">
              <a:xfrm>
                <a:off x="629" y="2513"/>
                <a:ext cx="179" cy="121"/>
              </a:xfrm>
              <a:custGeom>
                <a:avLst/>
                <a:gdLst>
                  <a:gd name="T0" fmla="*/ 0 w 179"/>
                  <a:gd name="T1" fmla="*/ 114 h 121"/>
                  <a:gd name="T2" fmla="*/ 19 w 179"/>
                  <a:gd name="T3" fmla="*/ 121 h 121"/>
                  <a:gd name="T4" fmla="*/ 74 w 179"/>
                  <a:gd name="T5" fmla="*/ 119 h 121"/>
                  <a:gd name="T6" fmla="*/ 97 w 179"/>
                  <a:gd name="T7" fmla="*/ 78 h 121"/>
                  <a:gd name="T8" fmla="*/ 135 w 179"/>
                  <a:gd name="T9" fmla="*/ 77 h 121"/>
                  <a:gd name="T10" fmla="*/ 179 w 179"/>
                  <a:gd name="T11" fmla="*/ 0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9"/>
                  <a:gd name="T19" fmla="*/ 0 h 121"/>
                  <a:gd name="T20" fmla="*/ 179 w 179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9" h="121">
                    <a:moveTo>
                      <a:pt x="0" y="114"/>
                    </a:moveTo>
                    <a:lnTo>
                      <a:pt x="19" y="121"/>
                    </a:lnTo>
                    <a:lnTo>
                      <a:pt x="74" y="119"/>
                    </a:lnTo>
                    <a:lnTo>
                      <a:pt x="97" y="78"/>
                    </a:lnTo>
                    <a:lnTo>
                      <a:pt x="135" y="77"/>
                    </a:lnTo>
                    <a:lnTo>
                      <a:pt x="179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1" name="Freeform 400"/>
              <p:cNvSpPr>
                <a:spLocks/>
              </p:cNvSpPr>
              <p:nvPr/>
            </p:nvSpPr>
            <p:spPr bwMode="gray">
              <a:xfrm>
                <a:off x="836" y="1753"/>
                <a:ext cx="1138" cy="922"/>
              </a:xfrm>
              <a:custGeom>
                <a:avLst/>
                <a:gdLst>
                  <a:gd name="T0" fmla="*/ 0 w 1138"/>
                  <a:gd name="T1" fmla="*/ 922 h 922"/>
                  <a:gd name="T2" fmla="*/ 19 w 1138"/>
                  <a:gd name="T3" fmla="*/ 742 h 922"/>
                  <a:gd name="T4" fmla="*/ 82 w 1138"/>
                  <a:gd name="T5" fmla="*/ 689 h 922"/>
                  <a:gd name="T6" fmla="*/ 115 w 1138"/>
                  <a:gd name="T7" fmla="*/ 549 h 922"/>
                  <a:gd name="T8" fmla="*/ 397 w 1138"/>
                  <a:gd name="T9" fmla="*/ 277 h 922"/>
                  <a:gd name="T10" fmla="*/ 456 w 1138"/>
                  <a:gd name="T11" fmla="*/ 294 h 922"/>
                  <a:gd name="T12" fmla="*/ 509 w 1138"/>
                  <a:gd name="T13" fmla="*/ 257 h 922"/>
                  <a:gd name="T14" fmla="*/ 601 w 1138"/>
                  <a:gd name="T15" fmla="*/ 250 h 922"/>
                  <a:gd name="T16" fmla="*/ 674 w 1138"/>
                  <a:gd name="T17" fmla="*/ 203 h 922"/>
                  <a:gd name="T18" fmla="*/ 720 w 1138"/>
                  <a:gd name="T19" fmla="*/ 154 h 922"/>
                  <a:gd name="T20" fmla="*/ 739 w 1138"/>
                  <a:gd name="T21" fmla="*/ 50 h 922"/>
                  <a:gd name="T22" fmla="*/ 801 w 1138"/>
                  <a:gd name="T23" fmla="*/ 89 h 922"/>
                  <a:gd name="T24" fmla="*/ 869 w 1138"/>
                  <a:gd name="T25" fmla="*/ 19 h 922"/>
                  <a:gd name="T26" fmla="*/ 911 w 1138"/>
                  <a:gd name="T27" fmla="*/ 27 h 922"/>
                  <a:gd name="T28" fmla="*/ 991 w 1138"/>
                  <a:gd name="T29" fmla="*/ 5 h 922"/>
                  <a:gd name="T30" fmla="*/ 1035 w 1138"/>
                  <a:gd name="T31" fmla="*/ 5 h 922"/>
                  <a:gd name="T32" fmla="*/ 1084 w 1138"/>
                  <a:gd name="T33" fmla="*/ 40 h 922"/>
                  <a:gd name="T34" fmla="*/ 1107 w 1138"/>
                  <a:gd name="T35" fmla="*/ 0 h 922"/>
                  <a:gd name="T36" fmla="*/ 1138 w 1138"/>
                  <a:gd name="T37" fmla="*/ 16 h 9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38"/>
                  <a:gd name="T58" fmla="*/ 0 h 922"/>
                  <a:gd name="T59" fmla="*/ 1138 w 1138"/>
                  <a:gd name="T60" fmla="*/ 922 h 92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38" h="922">
                    <a:moveTo>
                      <a:pt x="0" y="922"/>
                    </a:moveTo>
                    <a:lnTo>
                      <a:pt x="19" y="742"/>
                    </a:lnTo>
                    <a:lnTo>
                      <a:pt x="82" y="689"/>
                    </a:lnTo>
                    <a:lnTo>
                      <a:pt x="115" y="549"/>
                    </a:lnTo>
                    <a:lnTo>
                      <a:pt x="397" y="277"/>
                    </a:lnTo>
                    <a:lnTo>
                      <a:pt x="456" y="294"/>
                    </a:lnTo>
                    <a:lnTo>
                      <a:pt x="509" y="257"/>
                    </a:lnTo>
                    <a:lnTo>
                      <a:pt x="601" y="250"/>
                    </a:lnTo>
                    <a:lnTo>
                      <a:pt x="674" y="203"/>
                    </a:lnTo>
                    <a:lnTo>
                      <a:pt x="720" y="154"/>
                    </a:lnTo>
                    <a:lnTo>
                      <a:pt x="739" y="50"/>
                    </a:lnTo>
                    <a:lnTo>
                      <a:pt x="801" y="89"/>
                    </a:lnTo>
                    <a:lnTo>
                      <a:pt x="869" y="19"/>
                    </a:lnTo>
                    <a:lnTo>
                      <a:pt x="911" y="27"/>
                    </a:lnTo>
                    <a:lnTo>
                      <a:pt x="991" y="5"/>
                    </a:lnTo>
                    <a:lnTo>
                      <a:pt x="1035" y="5"/>
                    </a:lnTo>
                    <a:lnTo>
                      <a:pt x="1084" y="40"/>
                    </a:lnTo>
                    <a:lnTo>
                      <a:pt x="1107" y="0"/>
                    </a:lnTo>
                    <a:lnTo>
                      <a:pt x="1138" y="16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2" name="Freeform 401"/>
              <p:cNvSpPr>
                <a:spLocks/>
              </p:cNvSpPr>
              <p:nvPr/>
            </p:nvSpPr>
            <p:spPr bwMode="gray">
              <a:xfrm>
                <a:off x="1978" y="1730"/>
                <a:ext cx="488" cy="201"/>
              </a:xfrm>
              <a:custGeom>
                <a:avLst/>
                <a:gdLst>
                  <a:gd name="T0" fmla="*/ 2 w 488"/>
                  <a:gd name="T1" fmla="*/ 0 h 201"/>
                  <a:gd name="T2" fmla="*/ 0 w 488"/>
                  <a:gd name="T3" fmla="*/ 47 h 201"/>
                  <a:gd name="T4" fmla="*/ 9 w 488"/>
                  <a:gd name="T5" fmla="*/ 81 h 201"/>
                  <a:gd name="T6" fmla="*/ 80 w 488"/>
                  <a:gd name="T7" fmla="*/ 134 h 201"/>
                  <a:gd name="T8" fmla="*/ 160 w 488"/>
                  <a:gd name="T9" fmla="*/ 130 h 201"/>
                  <a:gd name="T10" fmla="*/ 199 w 488"/>
                  <a:gd name="T11" fmla="*/ 158 h 201"/>
                  <a:gd name="T12" fmla="*/ 241 w 488"/>
                  <a:gd name="T13" fmla="*/ 165 h 201"/>
                  <a:gd name="T14" fmla="*/ 314 w 488"/>
                  <a:gd name="T15" fmla="*/ 194 h 201"/>
                  <a:gd name="T16" fmla="*/ 488 w 488"/>
                  <a:gd name="T17" fmla="*/ 201 h 2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88"/>
                  <a:gd name="T28" fmla="*/ 0 h 201"/>
                  <a:gd name="T29" fmla="*/ 488 w 488"/>
                  <a:gd name="T30" fmla="*/ 201 h 2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88" h="201">
                    <a:moveTo>
                      <a:pt x="2" y="0"/>
                    </a:moveTo>
                    <a:lnTo>
                      <a:pt x="0" y="47"/>
                    </a:lnTo>
                    <a:lnTo>
                      <a:pt x="9" y="81"/>
                    </a:lnTo>
                    <a:lnTo>
                      <a:pt x="80" y="134"/>
                    </a:lnTo>
                    <a:lnTo>
                      <a:pt x="160" y="130"/>
                    </a:lnTo>
                    <a:lnTo>
                      <a:pt x="199" y="158"/>
                    </a:lnTo>
                    <a:lnTo>
                      <a:pt x="241" y="165"/>
                    </a:lnTo>
                    <a:lnTo>
                      <a:pt x="314" y="194"/>
                    </a:lnTo>
                    <a:lnTo>
                      <a:pt x="488" y="201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3" name="Freeform 402"/>
              <p:cNvSpPr>
                <a:spLocks/>
              </p:cNvSpPr>
              <p:nvPr/>
            </p:nvSpPr>
            <p:spPr bwMode="gray">
              <a:xfrm>
                <a:off x="1884" y="1811"/>
                <a:ext cx="103" cy="55"/>
              </a:xfrm>
              <a:custGeom>
                <a:avLst/>
                <a:gdLst>
                  <a:gd name="T0" fmla="*/ 0 w 103"/>
                  <a:gd name="T1" fmla="*/ 55 h 55"/>
                  <a:gd name="T2" fmla="*/ 75 w 103"/>
                  <a:gd name="T3" fmla="*/ 51 h 55"/>
                  <a:gd name="T4" fmla="*/ 90 w 103"/>
                  <a:gd name="T5" fmla="*/ 40 h 55"/>
                  <a:gd name="T6" fmla="*/ 103 w 103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3"/>
                  <a:gd name="T13" fmla="*/ 0 h 55"/>
                  <a:gd name="T14" fmla="*/ 103 w 103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3" h="55">
                    <a:moveTo>
                      <a:pt x="0" y="55"/>
                    </a:moveTo>
                    <a:lnTo>
                      <a:pt x="75" y="51"/>
                    </a:lnTo>
                    <a:lnTo>
                      <a:pt x="90" y="40"/>
                    </a:lnTo>
                    <a:lnTo>
                      <a:pt x="103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4" name="Line 403"/>
              <p:cNvSpPr>
                <a:spLocks noChangeShapeType="1"/>
              </p:cNvSpPr>
              <p:nvPr/>
            </p:nvSpPr>
            <p:spPr bwMode="gray">
              <a:xfrm flipV="1">
                <a:off x="2043" y="1864"/>
                <a:ext cx="15" cy="24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5" name="Line 404"/>
              <p:cNvSpPr>
                <a:spLocks noChangeShapeType="1"/>
              </p:cNvSpPr>
              <p:nvPr/>
            </p:nvSpPr>
            <p:spPr bwMode="gray">
              <a:xfrm flipH="1" flipV="1">
                <a:off x="2212" y="1895"/>
                <a:ext cx="2" cy="39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6" name="Freeform 405"/>
              <p:cNvSpPr>
                <a:spLocks/>
              </p:cNvSpPr>
              <p:nvPr/>
            </p:nvSpPr>
            <p:spPr bwMode="gray">
              <a:xfrm>
                <a:off x="2210" y="1909"/>
                <a:ext cx="231" cy="783"/>
              </a:xfrm>
              <a:custGeom>
                <a:avLst/>
                <a:gdLst>
                  <a:gd name="T0" fmla="*/ 43 w 231"/>
                  <a:gd name="T1" fmla="*/ 0 h 783"/>
                  <a:gd name="T2" fmla="*/ 51 w 231"/>
                  <a:gd name="T3" fmla="*/ 30 h 783"/>
                  <a:gd name="T4" fmla="*/ 0 w 231"/>
                  <a:gd name="T5" fmla="*/ 76 h 783"/>
                  <a:gd name="T6" fmla="*/ 3 w 231"/>
                  <a:gd name="T7" fmla="*/ 92 h 783"/>
                  <a:gd name="T8" fmla="*/ 34 w 231"/>
                  <a:gd name="T9" fmla="*/ 149 h 783"/>
                  <a:gd name="T10" fmla="*/ 39 w 231"/>
                  <a:gd name="T11" fmla="*/ 230 h 783"/>
                  <a:gd name="T12" fmla="*/ 52 w 231"/>
                  <a:gd name="T13" fmla="*/ 269 h 783"/>
                  <a:gd name="T14" fmla="*/ 22 w 231"/>
                  <a:gd name="T15" fmla="*/ 281 h 783"/>
                  <a:gd name="T16" fmla="*/ 18 w 231"/>
                  <a:gd name="T17" fmla="*/ 318 h 783"/>
                  <a:gd name="T18" fmla="*/ 56 w 231"/>
                  <a:gd name="T19" fmla="*/ 334 h 783"/>
                  <a:gd name="T20" fmla="*/ 70 w 231"/>
                  <a:gd name="T21" fmla="*/ 407 h 783"/>
                  <a:gd name="T22" fmla="*/ 115 w 231"/>
                  <a:gd name="T23" fmla="*/ 447 h 783"/>
                  <a:gd name="T24" fmla="*/ 170 w 231"/>
                  <a:gd name="T25" fmla="*/ 465 h 783"/>
                  <a:gd name="T26" fmla="*/ 153 w 231"/>
                  <a:gd name="T27" fmla="*/ 532 h 783"/>
                  <a:gd name="T28" fmla="*/ 153 w 231"/>
                  <a:gd name="T29" fmla="*/ 553 h 783"/>
                  <a:gd name="T30" fmla="*/ 183 w 231"/>
                  <a:gd name="T31" fmla="*/ 604 h 783"/>
                  <a:gd name="T32" fmla="*/ 176 w 231"/>
                  <a:gd name="T33" fmla="*/ 654 h 783"/>
                  <a:gd name="T34" fmla="*/ 231 w 231"/>
                  <a:gd name="T35" fmla="*/ 783 h 78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31"/>
                  <a:gd name="T55" fmla="*/ 0 h 783"/>
                  <a:gd name="T56" fmla="*/ 231 w 231"/>
                  <a:gd name="T57" fmla="*/ 783 h 78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31" h="783">
                    <a:moveTo>
                      <a:pt x="43" y="0"/>
                    </a:moveTo>
                    <a:lnTo>
                      <a:pt x="51" y="30"/>
                    </a:lnTo>
                    <a:lnTo>
                      <a:pt x="0" y="76"/>
                    </a:lnTo>
                    <a:lnTo>
                      <a:pt x="3" y="92"/>
                    </a:lnTo>
                    <a:lnTo>
                      <a:pt x="34" y="149"/>
                    </a:lnTo>
                    <a:lnTo>
                      <a:pt x="39" y="230"/>
                    </a:lnTo>
                    <a:lnTo>
                      <a:pt x="52" y="269"/>
                    </a:lnTo>
                    <a:lnTo>
                      <a:pt x="22" y="281"/>
                    </a:lnTo>
                    <a:lnTo>
                      <a:pt x="18" y="318"/>
                    </a:lnTo>
                    <a:lnTo>
                      <a:pt x="56" y="334"/>
                    </a:lnTo>
                    <a:lnTo>
                      <a:pt x="70" y="407"/>
                    </a:lnTo>
                    <a:lnTo>
                      <a:pt x="115" y="447"/>
                    </a:lnTo>
                    <a:lnTo>
                      <a:pt x="170" y="465"/>
                    </a:lnTo>
                    <a:lnTo>
                      <a:pt x="153" y="532"/>
                    </a:lnTo>
                    <a:lnTo>
                      <a:pt x="153" y="553"/>
                    </a:lnTo>
                    <a:lnTo>
                      <a:pt x="183" y="604"/>
                    </a:lnTo>
                    <a:lnTo>
                      <a:pt x="176" y="654"/>
                    </a:lnTo>
                    <a:lnTo>
                      <a:pt x="231" y="783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7" name="Freeform 406"/>
              <p:cNvSpPr>
                <a:spLocks/>
              </p:cNvSpPr>
              <p:nvPr/>
            </p:nvSpPr>
            <p:spPr bwMode="gray">
              <a:xfrm>
                <a:off x="1865" y="2473"/>
                <a:ext cx="432" cy="349"/>
              </a:xfrm>
              <a:custGeom>
                <a:avLst/>
                <a:gdLst>
                  <a:gd name="T0" fmla="*/ 432 w 432"/>
                  <a:gd name="T1" fmla="*/ 349 h 349"/>
                  <a:gd name="T2" fmla="*/ 407 w 432"/>
                  <a:gd name="T3" fmla="*/ 299 h 349"/>
                  <a:gd name="T4" fmla="*/ 340 w 432"/>
                  <a:gd name="T5" fmla="*/ 277 h 349"/>
                  <a:gd name="T6" fmla="*/ 253 w 432"/>
                  <a:gd name="T7" fmla="*/ 205 h 349"/>
                  <a:gd name="T8" fmla="*/ 247 w 432"/>
                  <a:gd name="T9" fmla="*/ 132 h 349"/>
                  <a:gd name="T10" fmla="*/ 157 w 432"/>
                  <a:gd name="T11" fmla="*/ 50 h 349"/>
                  <a:gd name="T12" fmla="*/ 53 w 432"/>
                  <a:gd name="T13" fmla="*/ 36 h 349"/>
                  <a:gd name="T14" fmla="*/ 36 w 432"/>
                  <a:gd name="T15" fmla="*/ 12 h 349"/>
                  <a:gd name="T16" fmla="*/ 0 w 432"/>
                  <a:gd name="T17" fmla="*/ 0 h 3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2"/>
                  <a:gd name="T28" fmla="*/ 0 h 349"/>
                  <a:gd name="T29" fmla="*/ 432 w 432"/>
                  <a:gd name="T30" fmla="*/ 349 h 3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2" h="349">
                    <a:moveTo>
                      <a:pt x="432" y="349"/>
                    </a:moveTo>
                    <a:lnTo>
                      <a:pt x="407" y="299"/>
                    </a:lnTo>
                    <a:lnTo>
                      <a:pt x="340" y="277"/>
                    </a:lnTo>
                    <a:lnTo>
                      <a:pt x="253" y="205"/>
                    </a:lnTo>
                    <a:lnTo>
                      <a:pt x="247" y="132"/>
                    </a:lnTo>
                    <a:lnTo>
                      <a:pt x="157" y="50"/>
                    </a:lnTo>
                    <a:lnTo>
                      <a:pt x="53" y="36"/>
                    </a:lnTo>
                    <a:lnTo>
                      <a:pt x="36" y="12"/>
                    </a:lnTo>
                    <a:lnTo>
                      <a:pt x="0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8" name="Freeform 407"/>
              <p:cNvSpPr>
                <a:spLocks/>
              </p:cNvSpPr>
              <p:nvPr/>
            </p:nvSpPr>
            <p:spPr bwMode="gray">
              <a:xfrm>
                <a:off x="2020" y="2476"/>
                <a:ext cx="63" cy="47"/>
              </a:xfrm>
              <a:custGeom>
                <a:avLst/>
                <a:gdLst>
                  <a:gd name="T0" fmla="*/ 63 w 63"/>
                  <a:gd name="T1" fmla="*/ 0 h 47"/>
                  <a:gd name="T2" fmla="*/ 43 w 63"/>
                  <a:gd name="T3" fmla="*/ 0 h 47"/>
                  <a:gd name="T4" fmla="*/ 0 w 63"/>
                  <a:gd name="T5" fmla="*/ 47 h 47"/>
                  <a:gd name="T6" fmla="*/ 0 60000 65536"/>
                  <a:gd name="T7" fmla="*/ 0 60000 65536"/>
                  <a:gd name="T8" fmla="*/ 0 60000 65536"/>
                  <a:gd name="T9" fmla="*/ 0 w 63"/>
                  <a:gd name="T10" fmla="*/ 0 h 47"/>
                  <a:gd name="T11" fmla="*/ 63 w 63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3" h="47">
                    <a:moveTo>
                      <a:pt x="63" y="0"/>
                    </a:moveTo>
                    <a:lnTo>
                      <a:pt x="43" y="0"/>
                    </a:lnTo>
                    <a:lnTo>
                      <a:pt x="0" y="47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9" name="Line 408"/>
              <p:cNvSpPr>
                <a:spLocks noChangeShapeType="1"/>
              </p:cNvSpPr>
              <p:nvPr/>
            </p:nvSpPr>
            <p:spPr bwMode="gray">
              <a:xfrm flipV="1">
                <a:off x="2320" y="2460"/>
                <a:ext cx="45" cy="13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0" name="Freeform 409"/>
              <p:cNvSpPr>
                <a:spLocks/>
              </p:cNvSpPr>
              <p:nvPr/>
            </p:nvSpPr>
            <p:spPr bwMode="gray">
              <a:xfrm>
                <a:off x="1807" y="2733"/>
                <a:ext cx="94" cy="188"/>
              </a:xfrm>
              <a:custGeom>
                <a:avLst/>
                <a:gdLst>
                  <a:gd name="T0" fmla="*/ 82348 w 75"/>
                  <a:gd name="T1" fmla="*/ 0 h 149"/>
                  <a:gd name="T2" fmla="*/ 33612 w 75"/>
                  <a:gd name="T3" fmla="*/ 56734 h 149"/>
                  <a:gd name="T4" fmla="*/ 2804 w 75"/>
                  <a:gd name="T5" fmla="*/ 200826 h 149"/>
                  <a:gd name="T6" fmla="*/ 0 60000 65536"/>
                  <a:gd name="T7" fmla="*/ 0 60000 65536"/>
                  <a:gd name="T8" fmla="*/ 0 60000 65536"/>
                  <a:gd name="T9" fmla="*/ 0 w 75"/>
                  <a:gd name="T10" fmla="*/ 0 h 149"/>
                  <a:gd name="T11" fmla="*/ 75 w 75"/>
                  <a:gd name="T12" fmla="*/ 149 h 14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5" h="149">
                    <a:moveTo>
                      <a:pt x="75" y="0"/>
                    </a:move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2"/>
                      <a:pt x="0" y="148"/>
                      <a:pt x="2" y="149"/>
                    </a:cubicBez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1" name="Freeform 410"/>
              <p:cNvSpPr>
                <a:spLocks/>
              </p:cNvSpPr>
              <p:nvPr/>
            </p:nvSpPr>
            <p:spPr bwMode="gray">
              <a:xfrm>
                <a:off x="1790" y="2926"/>
                <a:ext cx="46" cy="101"/>
              </a:xfrm>
              <a:custGeom>
                <a:avLst/>
                <a:gdLst>
                  <a:gd name="T0" fmla="*/ 0 w 46"/>
                  <a:gd name="T1" fmla="*/ 0 h 101"/>
                  <a:gd name="T2" fmla="*/ 18 w 46"/>
                  <a:gd name="T3" fmla="*/ 91 h 101"/>
                  <a:gd name="T4" fmla="*/ 46 w 46"/>
                  <a:gd name="T5" fmla="*/ 101 h 101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101"/>
                  <a:gd name="T11" fmla="*/ 46 w 46"/>
                  <a:gd name="T12" fmla="*/ 101 h 1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101">
                    <a:moveTo>
                      <a:pt x="0" y="0"/>
                    </a:moveTo>
                    <a:lnTo>
                      <a:pt x="18" y="91"/>
                    </a:lnTo>
                    <a:lnTo>
                      <a:pt x="46" y="101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2" name="Freeform 411"/>
              <p:cNvSpPr>
                <a:spLocks/>
              </p:cNvSpPr>
              <p:nvPr/>
            </p:nvSpPr>
            <p:spPr bwMode="gray">
              <a:xfrm>
                <a:off x="971" y="2687"/>
                <a:ext cx="358" cy="286"/>
              </a:xfrm>
              <a:custGeom>
                <a:avLst/>
                <a:gdLst>
                  <a:gd name="T0" fmla="*/ 0 w 358"/>
                  <a:gd name="T1" fmla="*/ 286 h 286"/>
                  <a:gd name="T2" fmla="*/ 91 w 358"/>
                  <a:gd name="T3" fmla="*/ 225 h 286"/>
                  <a:gd name="T4" fmla="*/ 296 w 358"/>
                  <a:gd name="T5" fmla="*/ 96 h 286"/>
                  <a:gd name="T6" fmla="*/ 310 w 358"/>
                  <a:gd name="T7" fmla="*/ 71 h 286"/>
                  <a:gd name="T8" fmla="*/ 315 w 358"/>
                  <a:gd name="T9" fmla="*/ 28 h 286"/>
                  <a:gd name="T10" fmla="*/ 358 w 358"/>
                  <a:gd name="T11" fmla="*/ 0 h 2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8"/>
                  <a:gd name="T19" fmla="*/ 0 h 286"/>
                  <a:gd name="T20" fmla="*/ 358 w 358"/>
                  <a:gd name="T21" fmla="*/ 286 h 2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8" h="286">
                    <a:moveTo>
                      <a:pt x="0" y="286"/>
                    </a:moveTo>
                    <a:lnTo>
                      <a:pt x="91" y="225"/>
                    </a:lnTo>
                    <a:lnTo>
                      <a:pt x="296" y="96"/>
                    </a:lnTo>
                    <a:lnTo>
                      <a:pt x="310" y="71"/>
                    </a:lnTo>
                    <a:lnTo>
                      <a:pt x="315" y="28"/>
                    </a:lnTo>
                    <a:lnTo>
                      <a:pt x="358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" name="Freeform 412"/>
              <p:cNvSpPr>
                <a:spLocks/>
              </p:cNvSpPr>
              <p:nvPr/>
            </p:nvSpPr>
            <p:spPr bwMode="gray">
              <a:xfrm>
                <a:off x="1122" y="2817"/>
                <a:ext cx="37" cy="37"/>
              </a:xfrm>
              <a:custGeom>
                <a:avLst/>
                <a:gdLst>
                  <a:gd name="T0" fmla="*/ 0 w 37"/>
                  <a:gd name="T1" fmla="*/ 0 h 37"/>
                  <a:gd name="T2" fmla="*/ 1 w 37"/>
                  <a:gd name="T3" fmla="*/ 37 h 37"/>
                  <a:gd name="T4" fmla="*/ 37 w 37"/>
                  <a:gd name="T5" fmla="*/ 37 h 37"/>
                  <a:gd name="T6" fmla="*/ 0 60000 65536"/>
                  <a:gd name="T7" fmla="*/ 0 60000 65536"/>
                  <a:gd name="T8" fmla="*/ 0 60000 65536"/>
                  <a:gd name="T9" fmla="*/ 0 w 37"/>
                  <a:gd name="T10" fmla="*/ 0 h 37"/>
                  <a:gd name="T11" fmla="*/ 37 w 37"/>
                  <a:gd name="T12" fmla="*/ 37 h 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" h="37">
                    <a:moveTo>
                      <a:pt x="0" y="0"/>
                    </a:moveTo>
                    <a:lnTo>
                      <a:pt x="1" y="37"/>
                    </a:lnTo>
                    <a:lnTo>
                      <a:pt x="37" y="37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4" name="Line 413"/>
              <p:cNvSpPr>
                <a:spLocks noChangeShapeType="1"/>
              </p:cNvSpPr>
              <p:nvPr/>
            </p:nvSpPr>
            <p:spPr bwMode="gray">
              <a:xfrm>
                <a:off x="1101" y="2844"/>
                <a:ext cx="21" cy="1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5" name="Line 414"/>
              <p:cNvSpPr>
                <a:spLocks noChangeShapeType="1"/>
              </p:cNvSpPr>
              <p:nvPr/>
            </p:nvSpPr>
            <p:spPr bwMode="gray">
              <a:xfrm flipH="1" flipV="1">
                <a:off x="1162" y="2851"/>
                <a:ext cx="28" cy="230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6" name="Freeform 415"/>
              <p:cNvSpPr>
                <a:spLocks/>
              </p:cNvSpPr>
              <p:nvPr/>
            </p:nvSpPr>
            <p:spPr bwMode="gray">
              <a:xfrm>
                <a:off x="1189" y="2974"/>
                <a:ext cx="65" cy="59"/>
              </a:xfrm>
              <a:custGeom>
                <a:avLst/>
                <a:gdLst>
                  <a:gd name="T0" fmla="*/ 65 w 65"/>
                  <a:gd name="T1" fmla="*/ 0 h 59"/>
                  <a:gd name="T2" fmla="*/ 44 w 65"/>
                  <a:gd name="T3" fmla="*/ 58 h 59"/>
                  <a:gd name="T4" fmla="*/ 0 w 65"/>
                  <a:gd name="T5" fmla="*/ 59 h 59"/>
                  <a:gd name="T6" fmla="*/ 0 60000 65536"/>
                  <a:gd name="T7" fmla="*/ 0 60000 65536"/>
                  <a:gd name="T8" fmla="*/ 0 60000 65536"/>
                  <a:gd name="T9" fmla="*/ 0 w 65"/>
                  <a:gd name="T10" fmla="*/ 0 h 59"/>
                  <a:gd name="T11" fmla="*/ 65 w 65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5" h="59">
                    <a:moveTo>
                      <a:pt x="65" y="0"/>
                    </a:moveTo>
                    <a:lnTo>
                      <a:pt x="44" y="58"/>
                    </a:lnTo>
                    <a:lnTo>
                      <a:pt x="0" y="59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7" name="Freeform 416"/>
              <p:cNvSpPr>
                <a:spLocks/>
              </p:cNvSpPr>
              <p:nvPr/>
            </p:nvSpPr>
            <p:spPr bwMode="gray">
              <a:xfrm>
                <a:off x="1184" y="2836"/>
                <a:ext cx="67" cy="31"/>
              </a:xfrm>
              <a:custGeom>
                <a:avLst/>
                <a:gdLst>
                  <a:gd name="T0" fmla="*/ 67 w 67"/>
                  <a:gd name="T1" fmla="*/ 31 h 31"/>
                  <a:gd name="T2" fmla="*/ 59 w 67"/>
                  <a:gd name="T3" fmla="*/ 9 h 31"/>
                  <a:gd name="T4" fmla="*/ 0 w 67"/>
                  <a:gd name="T5" fmla="*/ 0 h 31"/>
                  <a:gd name="T6" fmla="*/ 0 60000 65536"/>
                  <a:gd name="T7" fmla="*/ 0 60000 65536"/>
                  <a:gd name="T8" fmla="*/ 0 60000 65536"/>
                  <a:gd name="T9" fmla="*/ 0 w 67"/>
                  <a:gd name="T10" fmla="*/ 0 h 31"/>
                  <a:gd name="T11" fmla="*/ 67 w 67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" h="31">
                    <a:moveTo>
                      <a:pt x="67" y="31"/>
                    </a:moveTo>
                    <a:lnTo>
                      <a:pt x="59" y="9"/>
                    </a:lnTo>
                    <a:lnTo>
                      <a:pt x="0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8" name="Line 417"/>
              <p:cNvSpPr>
                <a:spLocks noChangeShapeType="1"/>
              </p:cNvSpPr>
              <p:nvPr/>
            </p:nvSpPr>
            <p:spPr bwMode="gray">
              <a:xfrm flipH="1" flipV="1">
                <a:off x="1263" y="2786"/>
                <a:ext cx="72" cy="57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9" name="Freeform 418"/>
              <p:cNvSpPr>
                <a:spLocks/>
              </p:cNvSpPr>
              <p:nvPr/>
            </p:nvSpPr>
            <p:spPr bwMode="gray">
              <a:xfrm>
                <a:off x="1391" y="2475"/>
                <a:ext cx="213" cy="323"/>
              </a:xfrm>
              <a:custGeom>
                <a:avLst/>
                <a:gdLst>
                  <a:gd name="T0" fmla="*/ 0 w 213"/>
                  <a:gd name="T1" fmla="*/ 323 h 323"/>
                  <a:gd name="T2" fmla="*/ 66 w 213"/>
                  <a:gd name="T3" fmla="*/ 198 h 323"/>
                  <a:gd name="T4" fmla="*/ 61 w 213"/>
                  <a:gd name="T5" fmla="*/ 155 h 323"/>
                  <a:gd name="T6" fmla="*/ 127 w 213"/>
                  <a:gd name="T7" fmla="*/ 135 h 323"/>
                  <a:gd name="T8" fmla="*/ 141 w 213"/>
                  <a:gd name="T9" fmla="*/ 78 h 323"/>
                  <a:gd name="T10" fmla="*/ 198 w 213"/>
                  <a:gd name="T11" fmla="*/ 0 h 323"/>
                  <a:gd name="T12" fmla="*/ 213 w 213"/>
                  <a:gd name="T13" fmla="*/ 13 h 3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3"/>
                  <a:gd name="T22" fmla="*/ 0 h 323"/>
                  <a:gd name="T23" fmla="*/ 213 w 213"/>
                  <a:gd name="T24" fmla="*/ 323 h 3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3" h="323">
                    <a:moveTo>
                      <a:pt x="0" y="323"/>
                    </a:moveTo>
                    <a:lnTo>
                      <a:pt x="66" y="198"/>
                    </a:lnTo>
                    <a:lnTo>
                      <a:pt x="61" y="155"/>
                    </a:lnTo>
                    <a:lnTo>
                      <a:pt x="127" y="135"/>
                    </a:lnTo>
                    <a:lnTo>
                      <a:pt x="141" y="78"/>
                    </a:lnTo>
                    <a:lnTo>
                      <a:pt x="198" y="0"/>
                    </a:lnTo>
                    <a:lnTo>
                      <a:pt x="213" y="13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0" name="Line 419"/>
              <p:cNvSpPr>
                <a:spLocks noChangeShapeType="1"/>
              </p:cNvSpPr>
              <p:nvPr/>
            </p:nvSpPr>
            <p:spPr bwMode="gray">
              <a:xfrm flipH="1" flipV="1">
                <a:off x="2635" y="2581"/>
                <a:ext cx="5" cy="144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1" name="Freeform 420"/>
              <p:cNvSpPr>
                <a:spLocks/>
              </p:cNvSpPr>
              <p:nvPr/>
            </p:nvSpPr>
            <p:spPr bwMode="gray">
              <a:xfrm>
                <a:off x="2266" y="2197"/>
                <a:ext cx="132" cy="43"/>
              </a:xfrm>
              <a:custGeom>
                <a:avLst/>
                <a:gdLst>
                  <a:gd name="T0" fmla="*/ 132 w 132"/>
                  <a:gd name="T1" fmla="*/ 17 h 43"/>
                  <a:gd name="T2" fmla="*/ 108 w 132"/>
                  <a:gd name="T3" fmla="*/ 0 h 43"/>
                  <a:gd name="T4" fmla="*/ 0 w 132"/>
                  <a:gd name="T5" fmla="*/ 43 h 43"/>
                  <a:gd name="T6" fmla="*/ 0 60000 65536"/>
                  <a:gd name="T7" fmla="*/ 0 60000 65536"/>
                  <a:gd name="T8" fmla="*/ 0 60000 65536"/>
                  <a:gd name="T9" fmla="*/ 0 w 132"/>
                  <a:gd name="T10" fmla="*/ 0 h 43"/>
                  <a:gd name="T11" fmla="*/ 132 w 132"/>
                  <a:gd name="T12" fmla="*/ 43 h 4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2" h="43">
                    <a:moveTo>
                      <a:pt x="132" y="17"/>
                    </a:moveTo>
                    <a:lnTo>
                      <a:pt x="108" y="0"/>
                    </a:lnTo>
                    <a:lnTo>
                      <a:pt x="0" y="43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2" name="Line 421"/>
              <p:cNvSpPr>
                <a:spLocks noChangeShapeType="1"/>
              </p:cNvSpPr>
              <p:nvPr/>
            </p:nvSpPr>
            <p:spPr bwMode="gray">
              <a:xfrm flipV="1">
                <a:off x="3319" y="2316"/>
                <a:ext cx="0" cy="78"/>
              </a:xfrm>
              <a:prstGeom prst="line">
                <a:avLst/>
              </a:prstGeom>
              <a:noFill/>
              <a:ln w="20701">
                <a:solidFill>
                  <a:srgbClr val="00666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3" name="Freeform 422"/>
              <p:cNvSpPr>
                <a:spLocks/>
              </p:cNvSpPr>
              <p:nvPr/>
            </p:nvSpPr>
            <p:spPr bwMode="gray">
              <a:xfrm>
                <a:off x="3624" y="2326"/>
                <a:ext cx="35" cy="158"/>
              </a:xfrm>
              <a:custGeom>
                <a:avLst/>
                <a:gdLst>
                  <a:gd name="T0" fmla="*/ 35 w 35"/>
                  <a:gd name="T1" fmla="*/ 158 h 158"/>
                  <a:gd name="T2" fmla="*/ 0 w 35"/>
                  <a:gd name="T3" fmla="*/ 82 h 158"/>
                  <a:gd name="T4" fmla="*/ 1 w 35"/>
                  <a:gd name="T5" fmla="*/ 0 h 158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158"/>
                  <a:gd name="T11" fmla="*/ 35 w 35"/>
                  <a:gd name="T12" fmla="*/ 158 h 1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158">
                    <a:moveTo>
                      <a:pt x="35" y="158"/>
                    </a:moveTo>
                    <a:lnTo>
                      <a:pt x="0" y="82"/>
                    </a:lnTo>
                    <a:lnTo>
                      <a:pt x="1" y="0"/>
                    </a:lnTo>
                  </a:path>
                </a:pathLst>
              </a:custGeom>
              <a:noFill/>
              <a:ln w="20701" cap="flat">
                <a:solidFill>
                  <a:srgbClr val="00666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8" name="Freeform 423"/>
            <p:cNvSpPr>
              <a:spLocks/>
            </p:cNvSpPr>
            <p:nvPr/>
          </p:nvSpPr>
          <p:spPr bwMode="gray">
            <a:xfrm>
              <a:off x="374" y="2383"/>
              <a:ext cx="3280" cy="632"/>
            </a:xfrm>
            <a:custGeom>
              <a:avLst/>
              <a:gdLst>
                <a:gd name="T0" fmla="*/ 0 w 3628"/>
                <a:gd name="T1" fmla="*/ 5 h 700"/>
                <a:gd name="T2" fmla="*/ 5 w 3628"/>
                <a:gd name="T3" fmla="*/ 9 h 700"/>
                <a:gd name="T4" fmla="*/ 10 w 3628"/>
                <a:gd name="T5" fmla="*/ 9 h 700"/>
                <a:gd name="T6" fmla="*/ 13 w 3628"/>
                <a:gd name="T7" fmla="*/ 17 h 700"/>
                <a:gd name="T8" fmla="*/ 20 w 3628"/>
                <a:gd name="T9" fmla="*/ 17 h 700"/>
                <a:gd name="T10" fmla="*/ 25 w 3628"/>
                <a:gd name="T11" fmla="*/ 23 h 700"/>
                <a:gd name="T12" fmla="*/ 34 w 3628"/>
                <a:gd name="T13" fmla="*/ 27 h 700"/>
                <a:gd name="T14" fmla="*/ 43 w 3628"/>
                <a:gd name="T15" fmla="*/ 31 h 700"/>
                <a:gd name="T16" fmla="*/ 51 w 3628"/>
                <a:gd name="T17" fmla="*/ 33 h 700"/>
                <a:gd name="T18" fmla="*/ 58 w 3628"/>
                <a:gd name="T19" fmla="*/ 34 h 700"/>
                <a:gd name="T20" fmla="*/ 66 w 3628"/>
                <a:gd name="T21" fmla="*/ 34 h 700"/>
                <a:gd name="T22" fmla="*/ 77 w 3628"/>
                <a:gd name="T23" fmla="*/ 40 h 700"/>
                <a:gd name="T24" fmla="*/ 83 w 3628"/>
                <a:gd name="T25" fmla="*/ 38 h 700"/>
                <a:gd name="T26" fmla="*/ 90 w 3628"/>
                <a:gd name="T27" fmla="*/ 34 h 700"/>
                <a:gd name="T28" fmla="*/ 96 w 3628"/>
                <a:gd name="T29" fmla="*/ 38 h 700"/>
                <a:gd name="T30" fmla="*/ 106 w 3628"/>
                <a:gd name="T31" fmla="*/ 31 h 700"/>
                <a:gd name="T32" fmla="*/ 115 w 3628"/>
                <a:gd name="T33" fmla="*/ 25 h 700"/>
                <a:gd name="T34" fmla="*/ 120 w 3628"/>
                <a:gd name="T35" fmla="*/ 25 h 700"/>
                <a:gd name="T36" fmla="*/ 129 w 3628"/>
                <a:gd name="T37" fmla="*/ 20 h 700"/>
                <a:gd name="T38" fmla="*/ 139 w 3628"/>
                <a:gd name="T39" fmla="*/ 20 h 700"/>
                <a:gd name="T40" fmla="*/ 147 w 3628"/>
                <a:gd name="T41" fmla="*/ 10 h 700"/>
                <a:gd name="T42" fmla="*/ 157 w 3628"/>
                <a:gd name="T43" fmla="*/ 5 h 700"/>
                <a:gd name="T44" fmla="*/ 160 w 3628"/>
                <a:gd name="T45" fmla="*/ 7 h 700"/>
                <a:gd name="T46" fmla="*/ 166 w 3628"/>
                <a:gd name="T47" fmla="*/ 6 h 700"/>
                <a:gd name="T48" fmla="*/ 171 w 3628"/>
                <a:gd name="T49" fmla="*/ 8 h 700"/>
                <a:gd name="T50" fmla="*/ 181 w 3628"/>
                <a:gd name="T51" fmla="*/ 7 h 700"/>
                <a:gd name="T52" fmla="*/ 187 w 3628"/>
                <a:gd name="T53" fmla="*/ 5 h 700"/>
                <a:gd name="T54" fmla="*/ 199 w 3628"/>
                <a:gd name="T55" fmla="*/ 5 h 700"/>
                <a:gd name="T56" fmla="*/ 200 w 3628"/>
                <a:gd name="T57" fmla="*/ 0 h 700"/>
                <a:gd name="T58" fmla="*/ 207 w 3628"/>
                <a:gd name="T59" fmla="*/ 5 h 700"/>
                <a:gd name="T60" fmla="*/ 210 w 3628"/>
                <a:gd name="T61" fmla="*/ 8 h 700"/>
                <a:gd name="T62" fmla="*/ 215 w 3628"/>
                <a:gd name="T63" fmla="*/ 5 h 7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28"/>
                <a:gd name="T97" fmla="*/ 0 h 700"/>
                <a:gd name="T98" fmla="*/ 3628 w 3628"/>
                <a:gd name="T99" fmla="*/ 700 h 7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28" h="700">
                  <a:moveTo>
                    <a:pt x="0" y="72"/>
                  </a:moveTo>
                  <a:lnTo>
                    <a:pt x="79" y="142"/>
                  </a:lnTo>
                  <a:lnTo>
                    <a:pt x="163" y="153"/>
                  </a:lnTo>
                  <a:lnTo>
                    <a:pt x="211" y="287"/>
                  </a:lnTo>
                  <a:lnTo>
                    <a:pt x="340" y="287"/>
                  </a:lnTo>
                  <a:lnTo>
                    <a:pt x="425" y="410"/>
                  </a:lnTo>
                  <a:lnTo>
                    <a:pt x="572" y="465"/>
                  </a:lnTo>
                  <a:lnTo>
                    <a:pt x="729" y="561"/>
                  </a:lnTo>
                  <a:lnTo>
                    <a:pt x="854" y="571"/>
                  </a:lnTo>
                  <a:lnTo>
                    <a:pt x="971" y="617"/>
                  </a:lnTo>
                  <a:lnTo>
                    <a:pt x="1128" y="612"/>
                  </a:lnTo>
                  <a:lnTo>
                    <a:pt x="1286" y="700"/>
                  </a:lnTo>
                  <a:lnTo>
                    <a:pt x="1403" y="679"/>
                  </a:lnTo>
                  <a:lnTo>
                    <a:pt x="1523" y="620"/>
                  </a:lnTo>
                  <a:lnTo>
                    <a:pt x="1620" y="651"/>
                  </a:lnTo>
                  <a:lnTo>
                    <a:pt x="1792" y="551"/>
                  </a:lnTo>
                  <a:lnTo>
                    <a:pt x="1919" y="456"/>
                  </a:lnTo>
                  <a:lnTo>
                    <a:pt x="2011" y="448"/>
                  </a:lnTo>
                  <a:lnTo>
                    <a:pt x="2187" y="346"/>
                  </a:lnTo>
                  <a:lnTo>
                    <a:pt x="2331" y="346"/>
                  </a:lnTo>
                  <a:lnTo>
                    <a:pt x="2479" y="158"/>
                  </a:lnTo>
                  <a:lnTo>
                    <a:pt x="2636" y="87"/>
                  </a:lnTo>
                  <a:lnTo>
                    <a:pt x="2702" y="117"/>
                  </a:lnTo>
                  <a:lnTo>
                    <a:pt x="2817" y="112"/>
                  </a:lnTo>
                  <a:lnTo>
                    <a:pt x="2879" y="137"/>
                  </a:lnTo>
                  <a:lnTo>
                    <a:pt x="3042" y="122"/>
                  </a:lnTo>
                  <a:lnTo>
                    <a:pt x="3143" y="23"/>
                  </a:lnTo>
                  <a:lnTo>
                    <a:pt x="3323" y="50"/>
                  </a:lnTo>
                  <a:lnTo>
                    <a:pt x="3370" y="0"/>
                  </a:lnTo>
                  <a:lnTo>
                    <a:pt x="3481" y="62"/>
                  </a:lnTo>
                  <a:lnTo>
                    <a:pt x="3526" y="126"/>
                  </a:lnTo>
                  <a:lnTo>
                    <a:pt x="3628" y="96"/>
                  </a:lnTo>
                </a:path>
              </a:pathLst>
            </a:custGeom>
            <a:noFill/>
            <a:ln w="31750" cap="flat">
              <a:solidFill>
                <a:schemeClr val="accent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k-SK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9" name="Group 430"/>
            <p:cNvGrpSpPr>
              <a:grpSpLocks/>
            </p:cNvGrpSpPr>
            <p:nvPr/>
          </p:nvGrpSpPr>
          <p:grpSpPr bwMode="auto">
            <a:xfrm>
              <a:off x="566" y="2626"/>
              <a:ext cx="1722" cy="355"/>
              <a:chOff x="509" y="2562"/>
              <a:chExt cx="1905" cy="393"/>
            </a:xfrm>
          </p:grpSpPr>
          <p:sp>
            <p:nvSpPr>
              <p:cNvPr id="73" name="Rectangle 425"/>
              <p:cNvSpPr>
                <a:spLocks noChangeArrowheads="1"/>
              </p:cNvSpPr>
              <p:nvPr/>
            </p:nvSpPr>
            <p:spPr bwMode="gray">
              <a:xfrm>
                <a:off x="509" y="2562"/>
                <a:ext cx="45" cy="4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4" name="Rectangle 426"/>
              <p:cNvSpPr>
                <a:spLocks noChangeArrowheads="1"/>
              </p:cNvSpPr>
              <p:nvPr/>
            </p:nvSpPr>
            <p:spPr bwMode="gray">
              <a:xfrm>
                <a:off x="1201" y="2862"/>
                <a:ext cx="45" cy="4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5" name="Rectangle 427"/>
              <p:cNvSpPr>
                <a:spLocks noChangeArrowheads="1"/>
              </p:cNvSpPr>
              <p:nvPr/>
            </p:nvSpPr>
            <p:spPr bwMode="gray">
              <a:xfrm>
                <a:off x="1469" y="2910"/>
                <a:ext cx="45" cy="4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6" name="Rectangle 428"/>
              <p:cNvSpPr>
                <a:spLocks noChangeArrowheads="1"/>
              </p:cNvSpPr>
              <p:nvPr/>
            </p:nvSpPr>
            <p:spPr bwMode="gray">
              <a:xfrm>
                <a:off x="2369" y="2698"/>
                <a:ext cx="45" cy="4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sk-SK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0" name="Rectangle 209"/>
            <p:cNvSpPr>
              <a:spLocks noChangeArrowheads="1"/>
            </p:cNvSpPr>
            <p:nvPr/>
          </p:nvSpPr>
          <p:spPr bwMode="gray">
            <a:xfrm>
              <a:off x="2097" y="3128"/>
              <a:ext cx="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endParaRPr lang="sk-SK" sz="600" dirty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" name="Rectangle 212"/>
            <p:cNvSpPr>
              <a:spLocks noChangeArrowheads="1"/>
            </p:cNvSpPr>
            <p:nvPr/>
          </p:nvSpPr>
          <p:spPr bwMode="gray">
            <a:xfrm rot="2608348">
              <a:off x="1242" y="316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12" name="Rectangle 213"/>
            <p:cNvSpPr>
              <a:spLocks noChangeArrowheads="1"/>
            </p:cNvSpPr>
            <p:nvPr/>
          </p:nvSpPr>
          <p:spPr bwMode="gray">
            <a:xfrm rot="1539215">
              <a:off x="721" y="3111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13" name="Rectangle 214"/>
            <p:cNvSpPr>
              <a:spLocks noChangeArrowheads="1"/>
            </p:cNvSpPr>
            <p:nvPr/>
          </p:nvSpPr>
          <p:spPr bwMode="gray">
            <a:xfrm rot="236711">
              <a:off x="743" y="2947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14" name="Rectangle 215"/>
            <p:cNvSpPr>
              <a:spLocks noChangeArrowheads="1"/>
            </p:cNvSpPr>
            <p:nvPr/>
          </p:nvSpPr>
          <p:spPr bwMode="gray">
            <a:xfrm rot="3767152">
              <a:off x="1034" y="3011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15" name="Rectangle 216"/>
            <p:cNvSpPr>
              <a:spLocks noChangeArrowheads="1"/>
            </p:cNvSpPr>
            <p:nvPr/>
          </p:nvSpPr>
          <p:spPr bwMode="gray">
            <a:xfrm>
              <a:off x="1144" y="2935"/>
              <a:ext cx="14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VPS</a:t>
              </a:r>
              <a:br>
                <a:rPr lang="sk-SK" sz="600" smtClean="0">
                  <a:solidFill>
                    <a:srgbClr val="000000"/>
                  </a:solidFill>
                  <a:latin typeface="Arial" charset="0"/>
                </a:rPr>
              </a:br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Ivánka</a:t>
              </a:r>
            </a:p>
          </p:txBody>
        </p:sp>
        <p:sp>
          <p:nvSpPr>
            <p:cNvPr id="16" name="Rectangle 217"/>
            <p:cNvSpPr>
              <a:spLocks noChangeArrowheads="1"/>
            </p:cNvSpPr>
            <p:nvPr/>
          </p:nvSpPr>
          <p:spPr bwMode="gray">
            <a:xfrm>
              <a:off x="1222" y="283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17" name="Rectangle 218"/>
            <p:cNvSpPr>
              <a:spLocks noChangeArrowheads="1"/>
            </p:cNvSpPr>
            <p:nvPr/>
          </p:nvSpPr>
          <p:spPr bwMode="gray">
            <a:xfrm>
              <a:off x="1341" y="2974"/>
              <a:ext cx="22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VPS</a:t>
              </a:r>
              <a:br>
                <a:rPr lang="sk-SK" sz="600" smtClean="0">
                  <a:solidFill>
                    <a:srgbClr val="000000"/>
                  </a:solidFill>
                  <a:latin typeface="Arial" charset="0"/>
                </a:rPr>
              </a:br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St. Hrádok</a:t>
              </a:r>
            </a:p>
          </p:txBody>
        </p:sp>
        <p:sp>
          <p:nvSpPr>
            <p:cNvPr id="18" name="Rectangle 219"/>
            <p:cNvSpPr>
              <a:spLocks noChangeArrowheads="1"/>
            </p:cNvSpPr>
            <p:nvPr/>
          </p:nvSpPr>
          <p:spPr bwMode="gray">
            <a:xfrm rot="17049254">
              <a:off x="1670" y="2836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150</a:t>
              </a:r>
            </a:p>
          </p:txBody>
        </p:sp>
        <p:sp>
          <p:nvSpPr>
            <p:cNvPr id="19" name="Rectangle 220"/>
            <p:cNvSpPr>
              <a:spLocks noChangeArrowheads="1"/>
            </p:cNvSpPr>
            <p:nvPr/>
          </p:nvSpPr>
          <p:spPr bwMode="gray">
            <a:xfrm rot="18841169">
              <a:off x="1371" y="2610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20" name="Rectangle 221"/>
            <p:cNvSpPr>
              <a:spLocks noChangeArrowheads="1"/>
            </p:cNvSpPr>
            <p:nvPr/>
          </p:nvSpPr>
          <p:spPr bwMode="gray">
            <a:xfrm>
              <a:off x="2156" y="2782"/>
              <a:ext cx="2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VPS</a:t>
              </a:r>
              <a:br>
                <a:rPr lang="sk-SK" sz="600" smtClean="0">
                  <a:solidFill>
                    <a:srgbClr val="000000"/>
                  </a:solidFill>
                  <a:latin typeface="Arial" charset="0"/>
                </a:rPr>
              </a:br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R. Sobota</a:t>
              </a:r>
            </a:p>
          </p:txBody>
        </p:sp>
        <p:sp>
          <p:nvSpPr>
            <p:cNvPr id="21" name="Rectangle 222"/>
            <p:cNvSpPr>
              <a:spLocks noChangeArrowheads="1"/>
            </p:cNvSpPr>
            <p:nvPr/>
          </p:nvSpPr>
          <p:spPr bwMode="gray">
            <a:xfrm rot="20476399">
              <a:off x="2073" y="273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700</a:t>
              </a:r>
            </a:p>
          </p:txBody>
        </p:sp>
        <p:sp>
          <p:nvSpPr>
            <p:cNvPr id="22" name="Rectangle 223"/>
            <p:cNvSpPr>
              <a:spLocks noChangeArrowheads="1"/>
            </p:cNvSpPr>
            <p:nvPr/>
          </p:nvSpPr>
          <p:spPr bwMode="gray">
            <a:xfrm rot="20476399">
              <a:off x="2203" y="2694"/>
              <a:ext cx="11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PN 63</a:t>
              </a:r>
            </a:p>
          </p:txBody>
        </p:sp>
        <p:sp>
          <p:nvSpPr>
            <p:cNvPr id="23" name="Rectangle 224"/>
            <p:cNvSpPr>
              <a:spLocks noChangeArrowheads="1"/>
            </p:cNvSpPr>
            <p:nvPr/>
          </p:nvSpPr>
          <p:spPr bwMode="gray">
            <a:xfrm rot="21333369">
              <a:off x="2362" y="2754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24" name="Rectangle 225"/>
            <p:cNvSpPr>
              <a:spLocks noChangeArrowheads="1"/>
            </p:cNvSpPr>
            <p:nvPr/>
          </p:nvSpPr>
          <p:spPr bwMode="gray">
            <a:xfrm rot="304026">
              <a:off x="2270" y="2606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25" name="Rectangle 226"/>
            <p:cNvSpPr>
              <a:spLocks noChangeArrowheads="1"/>
            </p:cNvSpPr>
            <p:nvPr/>
          </p:nvSpPr>
          <p:spPr bwMode="gray">
            <a:xfrm rot="876158">
              <a:off x="2478" y="244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26" name="Rectangle 227"/>
            <p:cNvSpPr>
              <a:spLocks noChangeArrowheads="1"/>
            </p:cNvSpPr>
            <p:nvPr/>
          </p:nvSpPr>
          <p:spPr bwMode="gray">
            <a:xfrm rot="2011725">
              <a:off x="2499" y="2387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27" name="Rectangle 228"/>
            <p:cNvSpPr>
              <a:spLocks noChangeArrowheads="1"/>
            </p:cNvSpPr>
            <p:nvPr/>
          </p:nvSpPr>
          <p:spPr bwMode="gray">
            <a:xfrm rot="-3812946">
              <a:off x="2580" y="2452"/>
              <a:ext cx="1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28" name="Rectangle 229"/>
            <p:cNvSpPr>
              <a:spLocks noChangeArrowheads="1"/>
            </p:cNvSpPr>
            <p:nvPr/>
          </p:nvSpPr>
          <p:spPr bwMode="gray">
            <a:xfrm rot="428975">
              <a:off x="2813" y="2424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700</a:t>
              </a:r>
            </a:p>
          </p:txBody>
        </p:sp>
        <p:sp>
          <p:nvSpPr>
            <p:cNvPr id="29" name="Rectangle 230"/>
            <p:cNvSpPr>
              <a:spLocks noChangeArrowheads="1"/>
            </p:cNvSpPr>
            <p:nvPr/>
          </p:nvSpPr>
          <p:spPr bwMode="gray">
            <a:xfrm rot="428975">
              <a:off x="2953" y="2432"/>
              <a:ext cx="11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PN 63</a:t>
              </a:r>
            </a:p>
          </p:txBody>
        </p:sp>
        <p:sp>
          <p:nvSpPr>
            <p:cNvPr id="30" name="Rectangle 231"/>
            <p:cNvSpPr>
              <a:spLocks noChangeArrowheads="1"/>
            </p:cNvSpPr>
            <p:nvPr/>
          </p:nvSpPr>
          <p:spPr bwMode="gray">
            <a:xfrm>
              <a:off x="3061" y="2068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31" name="Rectangle 232"/>
            <p:cNvSpPr>
              <a:spLocks noChangeArrowheads="1"/>
            </p:cNvSpPr>
            <p:nvPr/>
          </p:nvSpPr>
          <p:spPr bwMode="gray">
            <a:xfrm rot="17753070">
              <a:off x="2785" y="217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32" name="Rectangle 233"/>
            <p:cNvSpPr>
              <a:spLocks noChangeArrowheads="1"/>
            </p:cNvSpPr>
            <p:nvPr/>
          </p:nvSpPr>
          <p:spPr bwMode="gray">
            <a:xfrm rot="1478098">
              <a:off x="2901" y="191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33" name="Rectangle 234"/>
            <p:cNvSpPr>
              <a:spLocks noChangeArrowheads="1"/>
            </p:cNvSpPr>
            <p:nvPr/>
          </p:nvSpPr>
          <p:spPr bwMode="gray">
            <a:xfrm>
              <a:off x="3126" y="183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34" name="Rectangle 235"/>
            <p:cNvSpPr>
              <a:spLocks noChangeArrowheads="1"/>
            </p:cNvSpPr>
            <p:nvPr/>
          </p:nvSpPr>
          <p:spPr bwMode="gray">
            <a:xfrm>
              <a:off x="2964" y="175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35" name="Rectangle 236"/>
            <p:cNvSpPr>
              <a:spLocks noChangeArrowheads="1"/>
            </p:cNvSpPr>
            <p:nvPr/>
          </p:nvSpPr>
          <p:spPr bwMode="gray">
            <a:xfrm rot="2326218">
              <a:off x="3253" y="203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36" name="Rectangle 237"/>
            <p:cNvSpPr>
              <a:spLocks noChangeArrowheads="1"/>
            </p:cNvSpPr>
            <p:nvPr/>
          </p:nvSpPr>
          <p:spPr bwMode="gray">
            <a:xfrm rot="19445747">
              <a:off x="3446" y="2014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37" name="Rectangle 238"/>
            <p:cNvSpPr>
              <a:spLocks noChangeArrowheads="1"/>
            </p:cNvSpPr>
            <p:nvPr/>
          </p:nvSpPr>
          <p:spPr bwMode="gray">
            <a:xfrm rot="-5400000">
              <a:off x="3326" y="2301"/>
              <a:ext cx="1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38" name="Rectangle 239"/>
            <p:cNvSpPr>
              <a:spLocks noChangeArrowheads="1"/>
            </p:cNvSpPr>
            <p:nvPr/>
          </p:nvSpPr>
          <p:spPr bwMode="gray">
            <a:xfrm rot="20592416">
              <a:off x="3525" y="221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150</a:t>
              </a:r>
            </a:p>
          </p:txBody>
        </p:sp>
        <p:sp>
          <p:nvSpPr>
            <p:cNvPr id="39" name="Rectangle 240"/>
            <p:cNvSpPr>
              <a:spLocks noChangeArrowheads="1"/>
            </p:cNvSpPr>
            <p:nvPr/>
          </p:nvSpPr>
          <p:spPr bwMode="gray">
            <a:xfrm>
              <a:off x="3545" y="235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40" name="Rectangle 242"/>
            <p:cNvSpPr>
              <a:spLocks noChangeArrowheads="1"/>
            </p:cNvSpPr>
            <p:nvPr/>
          </p:nvSpPr>
          <p:spPr bwMode="gray">
            <a:xfrm rot="236711">
              <a:off x="450" y="283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700</a:t>
              </a:r>
            </a:p>
          </p:txBody>
        </p:sp>
        <p:sp>
          <p:nvSpPr>
            <p:cNvPr id="41" name="Rectangle 243"/>
            <p:cNvSpPr>
              <a:spLocks noChangeArrowheads="1"/>
            </p:cNvSpPr>
            <p:nvPr/>
          </p:nvSpPr>
          <p:spPr bwMode="gray">
            <a:xfrm rot="-4567544">
              <a:off x="380" y="2737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42" name="Rectangle 244"/>
            <p:cNvSpPr>
              <a:spLocks noChangeArrowheads="1"/>
            </p:cNvSpPr>
            <p:nvPr/>
          </p:nvSpPr>
          <p:spPr bwMode="gray">
            <a:xfrm rot="-3561685">
              <a:off x="605" y="2754"/>
              <a:ext cx="1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150</a:t>
              </a:r>
            </a:p>
          </p:txBody>
        </p:sp>
        <p:sp>
          <p:nvSpPr>
            <p:cNvPr id="43" name="Rectangle 245"/>
            <p:cNvSpPr>
              <a:spLocks noChangeArrowheads="1"/>
            </p:cNvSpPr>
            <p:nvPr/>
          </p:nvSpPr>
          <p:spPr bwMode="gray">
            <a:xfrm rot="2628152">
              <a:off x="524" y="2390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700</a:t>
              </a:r>
            </a:p>
          </p:txBody>
        </p:sp>
        <p:sp>
          <p:nvSpPr>
            <p:cNvPr id="44" name="Rectangle 246"/>
            <p:cNvSpPr>
              <a:spLocks noChangeArrowheads="1"/>
            </p:cNvSpPr>
            <p:nvPr/>
          </p:nvSpPr>
          <p:spPr bwMode="gray">
            <a:xfrm rot="2628152">
              <a:off x="628" y="2475"/>
              <a:ext cx="11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PN 63</a:t>
              </a:r>
            </a:p>
          </p:txBody>
        </p:sp>
        <p:sp>
          <p:nvSpPr>
            <p:cNvPr id="45" name="Rectangle 247"/>
            <p:cNvSpPr>
              <a:spLocks noChangeArrowheads="1"/>
            </p:cNvSpPr>
            <p:nvPr/>
          </p:nvSpPr>
          <p:spPr bwMode="gray">
            <a:xfrm rot="19356423">
              <a:off x="456" y="2531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46" name="Rectangle 248"/>
            <p:cNvSpPr>
              <a:spLocks noChangeArrowheads="1"/>
            </p:cNvSpPr>
            <p:nvPr/>
          </p:nvSpPr>
          <p:spPr bwMode="gray">
            <a:xfrm rot="20504613">
              <a:off x="746" y="237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47" name="Rectangle 249"/>
            <p:cNvSpPr>
              <a:spLocks noChangeArrowheads="1"/>
            </p:cNvSpPr>
            <p:nvPr/>
          </p:nvSpPr>
          <p:spPr bwMode="gray">
            <a:xfrm rot="2021405">
              <a:off x="805" y="291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48" name="Rectangle 250"/>
            <p:cNvSpPr>
              <a:spLocks noChangeArrowheads="1"/>
            </p:cNvSpPr>
            <p:nvPr/>
          </p:nvSpPr>
          <p:spPr bwMode="gray">
            <a:xfrm rot="19037975">
              <a:off x="957" y="227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49" name="Rectangle 251"/>
            <p:cNvSpPr>
              <a:spLocks noChangeArrowheads="1"/>
            </p:cNvSpPr>
            <p:nvPr/>
          </p:nvSpPr>
          <p:spPr bwMode="gray">
            <a:xfrm rot="-2562025">
              <a:off x="1028" y="232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50" name="Rectangle 252"/>
            <p:cNvSpPr>
              <a:spLocks noChangeArrowheads="1"/>
            </p:cNvSpPr>
            <p:nvPr/>
          </p:nvSpPr>
          <p:spPr bwMode="gray">
            <a:xfrm rot="19181132">
              <a:off x="1133" y="258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51" name="Rectangle 253"/>
            <p:cNvSpPr>
              <a:spLocks noChangeArrowheads="1"/>
            </p:cNvSpPr>
            <p:nvPr/>
          </p:nvSpPr>
          <p:spPr bwMode="gray">
            <a:xfrm rot="-1851129">
              <a:off x="1423" y="2273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52" name="Rectangle 254"/>
            <p:cNvSpPr>
              <a:spLocks noChangeArrowheads="1"/>
            </p:cNvSpPr>
            <p:nvPr/>
          </p:nvSpPr>
          <p:spPr bwMode="gray">
            <a:xfrm rot="19675155">
              <a:off x="1362" y="2051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53" name="Rectangle 255"/>
            <p:cNvSpPr>
              <a:spLocks noChangeArrowheads="1"/>
            </p:cNvSpPr>
            <p:nvPr/>
          </p:nvSpPr>
          <p:spPr bwMode="gray">
            <a:xfrm>
              <a:off x="1431" y="1778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54" name="Rectangle 256"/>
            <p:cNvSpPr>
              <a:spLocks noChangeArrowheads="1"/>
            </p:cNvSpPr>
            <p:nvPr/>
          </p:nvSpPr>
          <p:spPr bwMode="gray">
            <a:xfrm rot="20516372">
              <a:off x="1671" y="185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55" name="Rectangle 257"/>
            <p:cNvSpPr>
              <a:spLocks noChangeArrowheads="1"/>
            </p:cNvSpPr>
            <p:nvPr/>
          </p:nvSpPr>
          <p:spPr bwMode="gray">
            <a:xfrm rot="20516372">
              <a:off x="1888" y="178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56" name="Rectangle 258"/>
            <p:cNvSpPr>
              <a:spLocks noChangeArrowheads="1"/>
            </p:cNvSpPr>
            <p:nvPr/>
          </p:nvSpPr>
          <p:spPr bwMode="gray">
            <a:xfrm rot="390287">
              <a:off x="1950" y="1935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57" name="Rectangle 259"/>
            <p:cNvSpPr>
              <a:spLocks noChangeArrowheads="1"/>
            </p:cNvSpPr>
            <p:nvPr/>
          </p:nvSpPr>
          <p:spPr bwMode="gray">
            <a:xfrm>
              <a:off x="2118" y="2107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58" name="Rectangle 260"/>
            <p:cNvSpPr>
              <a:spLocks noChangeArrowheads="1"/>
            </p:cNvSpPr>
            <p:nvPr/>
          </p:nvSpPr>
          <p:spPr bwMode="gray">
            <a:xfrm rot="20449260">
              <a:off x="1711" y="2309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59" name="Rectangle 261"/>
            <p:cNvSpPr>
              <a:spLocks noChangeArrowheads="1"/>
            </p:cNvSpPr>
            <p:nvPr/>
          </p:nvSpPr>
          <p:spPr bwMode="gray">
            <a:xfrm rot="1090221">
              <a:off x="1820" y="251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dirty="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60" name="Rectangle 262"/>
            <p:cNvSpPr>
              <a:spLocks noChangeArrowheads="1"/>
            </p:cNvSpPr>
            <p:nvPr/>
          </p:nvSpPr>
          <p:spPr bwMode="gray">
            <a:xfrm rot="299868">
              <a:off x="1991" y="259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61" name="Rectangle 263"/>
            <p:cNvSpPr>
              <a:spLocks noChangeArrowheads="1"/>
            </p:cNvSpPr>
            <p:nvPr/>
          </p:nvSpPr>
          <p:spPr bwMode="gray">
            <a:xfrm>
              <a:off x="2357" y="2006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dirty="0" smtClean="0">
                  <a:solidFill>
                    <a:srgbClr val="000000"/>
                  </a:solidFill>
                  <a:latin typeface="Arial" charset="0"/>
                </a:rPr>
                <a:t>DN 300</a:t>
              </a:r>
            </a:p>
          </p:txBody>
        </p:sp>
        <p:sp>
          <p:nvSpPr>
            <p:cNvPr id="62" name="Rectangle 264"/>
            <p:cNvSpPr>
              <a:spLocks noChangeArrowheads="1"/>
            </p:cNvSpPr>
            <p:nvPr/>
          </p:nvSpPr>
          <p:spPr bwMode="gray">
            <a:xfrm>
              <a:off x="2503" y="1831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200</a:t>
              </a:r>
            </a:p>
          </p:txBody>
        </p:sp>
        <p:sp>
          <p:nvSpPr>
            <p:cNvPr id="63" name="Rectangle 265"/>
            <p:cNvSpPr>
              <a:spLocks noChangeArrowheads="1"/>
            </p:cNvSpPr>
            <p:nvPr/>
          </p:nvSpPr>
          <p:spPr bwMode="gray">
            <a:xfrm>
              <a:off x="2964" y="2212"/>
              <a:ext cx="13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DN 500</a:t>
              </a:r>
            </a:p>
          </p:txBody>
        </p:sp>
        <p:sp>
          <p:nvSpPr>
            <p:cNvPr id="64" name="Rectangle 266"/>
            <p:cNvSpPr>
              <a:spLocks noChangeArrowheads="1"/>
            </p:cNvSpPr>
            <p:nvPr/>
          </p:nvSpPr>
          <p:spPr bwMode="gray">
            <a:xfrm>
              <a:off x="341" y="2745"/>
              <a:ext cx="51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PZ</a:t>
              </a:r>
            </a:p>
          </p:txBody>
        </p:sp>
        <p:sp>
          <p:nvSpPr>
            <p:cNvPr id="65" name="Rectangle 267"/>
            <p:cNvSpPr>
              <a:spLocks noChangeArrowheads="1"/>
            </p:cNvSpPr>
            <p:nvPr/>
          </p:nvSpPr>
          <p:spPr bwMode="gray">
            <a:xfrm>
              <a:off x="458" y="2758"/>
              <a:ext cx="177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Bratislava</a:t>
              </a:r>
            </a:p>
          </p:txBody>
        </p:sp>
        <p:sp>
          <p:nvSpPr>
            <p:cNvPr id="66" name="Rectangle 268"/>
            <p:cNvSpPr>
              <a:spLocks noChangeArrowheads="1"/>
            </p:cNvSpPr>
            <p:nvPr/>
          </p:nvSpPr>
          <p:spPr bwMode="gray">
            <a:xfrm>
              <a:off x="974" y="2505"/>
              <a:ext cx="243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N. Mesto n.V.</a:t>
              </a:r>
            </a:p>
          </p:txBody>
        </p:sp>
        <p:sp>
          <p:nvSpPr>
            <p:cNvPr id="67" name="Rectangle 269"/>
            <p:cNvSpPr>
              <a:spLocks noChangeArrowheads="1"/>
            </p:cNvSpPr>
            <p:nvPr/>
          </p:nvSpPr>
          <p:spPr bwMode="gray">
            <a:xfrm>
              <a:off x="983" y="3086"/>
              <a:ext cx="85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Nitra</a:t>
              </a:r>
            </a:p>
          </p:txBody>
        </p:sp>
        <p:sp>
          <p:nvSpPr>
            <p:cNvPr id="68" name="Rectangle 270"/>
            <p:cNvSpPr>
              <a:spLocks noChangeArrowheads="1"/>
            </p:cNvSpPr>
            <p:nvPr/>
          </p:nvSpPr>
          <p:spPr bwMode="gray">
            <a:xfrm>
              <a:off x="1875" y="2433"/>
              <a:ext cx="120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Zvolen</a:t>
              </a:r>
            </a:p>
          </p:txBody>
        </p:sp>
        <p:sp>
          <p:nvSpPr>
            <p:cNvPr id="69" name="Rectangle 271"/>
            <p:cNvSpPr>
              <a:spLocks noChangeArrowheads="1"/>
            </p:cNvSpPr>
            <p:nvPr/>
          </p:nvSpPr>
          <p:spPr bwMode="gray">
            <a:xfrm>
              <a:off x="1720" y="2033"/>
              <a:ext cx="96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Žilina</a:t>
              </a:r>
            </a:p>
          </p:txBody>
        </p:sp>
        <p:sp>
          <p:nvSpPr>
            <p:cNvPr id="70" name="Rectangle 272"/>
            <p:cNvSpPr>
              <a:spLocks noChangeArrowheads="1"/>
            </p:cNvSpPr>
            <p:nvPr/>
          </p:nvSpPr>
          <p:spPr bwMode="gray">
            <a:xfrm>
              <a:off x="3167" y="2197"/>
              <a:ext cx="121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Košice</a:t>
              </a:r>
            </a:p>
          </p:txBody>
        </p:sp>
        <p:sp>
          <p:nvSpPr>
            <p:cNvPr id="71" name="Rectangle 273"/>
            <p:cNvSpPr>
              <a:spLocks noChangeArrowheads="1"/>
            </p:cNvSpPr>
            <p:nvPr/>
          </p:nvSpPr>
          <p:spPr bwMode="gray">
            <a:xfrm>
              <a:off x="3617" y="2472"/>
              <a:ext cx="54" cy="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342900" indent="-342900" algn="ctr"/>
              <a:r>
                <a:rPr lang="sk-SK" sz="500" smtClean="0">
                  <a:solidFill>
                    <a:srgbClr val="000000"/>
                  </a:solidFill>
                  <a:latin typeface="Arial" charset="0"/>
                </a:rPr>
                <a:t>KS</a:t>
              </a:r>
            </a:p>
          </p:txBody>
        </p:sp>
        <p:sp>
          <p:nvSpPr>
            <p:cNvPr id="72" name="Rectangle 274"/>
            <p:cNvSpPr>
              <a:spLocks noChangeArrowheads="1"/>
            </p:cNvSpPr>
            <p:nvPr/>
          </p:nvSpPr>
          <p:spPr bwMode="gray">
            <a:xfrm>
              <a:off x="557" y="2615"/>
              <a:ext cx="21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VPS</a:t>
              </a:r>
              <a:br>
                <a:rPr lang="sk-SK" sz="600" smtClean="0">
                  <a:solidFill>
                    <a:srgbClr val="000000"/>
                  </a:solidFill>
                  <a:latin typeface="Arial" charset="0"/>
                </a:rPr>
              </a:br>
              <a:r>
                <a:rPr lang="sk-SK" sz="600" smtClean="0">
                  <a:solidFill>
                    <a:srgbClr val="000000"/>
                  </a:solidFill>
                  <a:latin typeface="Arial" charset="0"/>
                </a:rPr>
                <a:t>[St. Peter]</a:t>
              </a:r>
            </a:p>
          </p:txBody>
        </p:sp>
      </p:grpSp>
      <p:sp>
        <p:nvSpPr>
          <p:cNvPr id="233" name="Nadpis 1"/>
          <p:cNvSpPr txBox="1">
            <a:spLocks/>
          </p:cNvSpPr>
          <p:nvPr/>
        </p:nvSpPr>
        <p:spPr>
          <a:xfrm>
            <a:off x="1809711" y="371899"/>
            <a:ext cx="7208888" cy="576064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sk-SK" sz="2800" kern="0" dirty="0" smtClean="0">
                <a:solidFill>
                  <a:schemeClr val="tx1"/>
                </a:solidFill>
              </a:rPr>
              <a:t>Distribučná sieť SPPD</a:t>
            </a:r>
            <a:endParaRPr lang="sk-SK" sz="2800" kern="0" dirty="0">
              <a:solidFill>
                <a:schemeClr val="bg1"/>
              </a:solidFill>
            </a:endParaRPr>
          </a:p>
        </p:txBody>
      </p:sp>
      <p:sp>
        <p:nvSpPr>
          <p:cNvPr id="236" name="Zaoblený obdĺžnik 235"/>
          <p:cNvSpPr/>
          <p:nvPr/>
        </p:nvSpPr>
        <p:spPr bwMode="auto">
          <a:xfrm>
            <a:off x="5864929" y="4290110"/>
            <a:ext cx="2978599" cy="73400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000" dirty="0"/>
              <a:t>celkovo </a:t>
            </a:r>
            <a:r>
              <a:rPr lang="sk-SK" sz="2000" b="1" dirty="0"/>
              <a:t>32 000 km</a:t>
            </a:r>
            <a:r>
              <a:rPr lang="sk-SK" sz="2000" dirty="0"/>
              <a:t> </a:t>
            </a:r>
            <a:endParaRPr lang="sk-SK" sz="2000" dirty="0" smtClean="0"/>
          </a:p>
          <a:p>
            <a:pPr algn="ctr"/>
            <a:r>
              <a:rPr lang="sk-SK" sz="2000" dirty="0" smtClean="0"/>
              <a:t>plynovodov</a:t>
            </a:r>
            <a:endParaRPr lang="sk-SK" sz="2000" dirty="0"/>
          </a:p>
        </p:txBody>
      </p:sp>
      <p:sp>
        <p:nvSpPr>
          <p:cNvPr id="237" name="Výložka 236"/>
          <p:cNvSpPr/>
          <p:nvPr/>
        </p:nvSpPr>
        <p:spPr bwMode="auto">
          <a:xfrm rot="5400000">
            <a:off x="7238063" y="4888186"/>
            <a:ext cx="239937" cy="658334"/>
          </a:xfrm>
          <a:prstGeom prst="chevron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8" name="Zaoblený obdĺžnik 237"/>
          <p:cNvSpPr/>
          <p:nvPr/>
        </p:nvSpPr>
        <p:spPr bwMode="auto">
          <a:xfrm>
            <a:off x="5837992" y="5442191"/>
            <a:ext cx="3022150" cy="49038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000" b="1" dirty="0" smtClean="0"/>
              <a:t>6 </a:t>
            </a:r>
            <a:r>
              <a:rPr lang="sk-SK" sz="2000" b="1" dirty="0"/>
              <a:t>000 km</a:t>
            </a:r>
            <a:r>
              <a:rPr lang="sk-SK" sz="2000" dirty="0"/>
              <a:t> </a:t>
            </a:r>
            <a:r>
              <a:rPr lang="sk-SK" sz="2000" dirty="0" smtClean="0"/>
              <a:t>VTL PL</a:t>
            </a:r>
            <a:endParaRPr lang="sk-SK" sz="2000" dirty="0"/>
          </a:p>
        </p:txBody>
      </p:sp>
      <p:sp>
        <p:nvSpPr>
          <p:cNvPr id="239" name="Zaoblený obdĺžnik 238"/>
          <p:cNvSpPr/>
          <p:nvPr/>
        </p:nvSpPr>
        <p:spPr bwMode="auto">
          <a:xfrm>
            <a:off x="1708328" y="6236886"/>
            <a:ext cx="4779695" cy="490382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000" b="1" dirty="0" smtClean="0">
                <a:solidFill>
                  <a:schemeClr val="bg1"/>
                </a:solidFill>
              </a:rPr>
              <a:t>250 </a:t>
            </a:r>
            <a:r>
              <a:rPr lang="sk-SK" sz="2000" b="1" dirty="0">
                <a:solidFill>
                  <a:schemeClr val="bg1"/>
                </a:solidFill>
              </a:rPr>
              <a:t>km</a:t>
            </a:r>
            <a:r>
              <a:rPr lang="sk-SK" sz="2000" dirty="0">
                <a:solidFill>
                  <a:schemeClr val="bg1"/>
                </a:solidFill>
              </a:rPr>
              <a:t> </a:t>
            </a:r>
            <a:r>
              <a:rPr lang="sk-SK" sz="2000" dirty="0" smtClean="0">
                <a:solidFill>
                  <a:schemeClr val="bg1"/>
                </a:solidFill>
              </a:rPr>
              <a:t>VTL PL v zastavaných zónach</a:t>
            </a:r>
            <a:endParaRPr lang="sk-SK" sz="2000" dirty="0">
              <a:solidFill>
                <a:schemeClr val="bg1"/>
              </a:solidFill>
            </a:endParaRPr>
          </a:p>
        </p:txBody>
      </p:sp>
      <p:sp>
        <p:nvSpPr>
          <p:cNvPr id="240" name="Ohnutá šípka 239"/>
          <p:cNvSpPr/>
          <p:nvPr/>
        </p:nvSpPr>
        <p:spPr bwMode="auto">
          <a:xfrm rot="10800000">
            <a:off x="6739877" y="6104582"/>
            <a:ext cx="647606" cy="514915"/>
          </a:xfrm>
          <a:prstGeom prst="bentArrow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856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 animBg="1"/>
      <p:bldP spid="237" grpId="0" animBg="1"/>
      <p:bldP spid="238" grpId="0" animBg="1"/>
      <p:bldP spid="239" grpId="0" animBg="1"/>
      <p:bldP spid="2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číslo snímky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C2600-D3FC-4FF8-810D-D971D18DA1D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2267744" y="2996952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 smtClean="0"/>
              <a:t>Kde vidíme potenciál využitia UAV?</a:t>
            </a:r>
            <a:endParaRPr lang="sk-SK" sz="3200" dirty="0"/>
          </a:p>
        </p:txBody>
      </p:sp>
    </p:spTree>
    <p:extLst>
      <p:ext uri="{BB962C8B-B14F-4D97-AF65-F5344CB8AC3E}">
        <p14:creationId xmlns:p14="http://schemas.microsoft.com/office/powerpoint/2010/main" val="127227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aoblený obdĺžnik 5"/>
          <p:cNvSpPr/>
          <p:nvPr/>
        </p:nvSpPr>
        <p:spPr bwMode="auto">
          <a:xfrm>
            <a:off x="2483768" y="2204864"/>
            <a:ext cx="3699575" cy="1176042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400" b="1" dirty="0" smtClean="0">
                <a:solidFill>
                  <a:schemeClr val="bg1"/>
                </a:solidFill>
              </a:rPr>
              <a:t>250 </a:t>
            </a:r>
            <a:r>
              <a:rPr lang="sk-SK" sz="2400" b="1" dirty="0">
                <a:solidFill>
                  <a:schemeClr val="bg1"/>
                </a:solidFill>
              </a:rPr>
              <a:t>km</a:t>
            </a:r>
            <a:r>
              <a:rPr lang="sk-SK" sz="2400" dirty="0">
                <a:solidFill>
                  <a:schemeClr val="bg1"/>
                </a:solidFill>
              </a:rPr>
              <a:t> </a:t>
            </a:r>
            <a:r>
              <a:rPr lang="sk-SK" sz="2400" dirty="0" smtClean="0">
                <a:solidFill>
                  <a:schemeClr val="bg1"/>
                </a:solidFill>
              </a:rPr>
              <a:t>VTL PL </a:t>
            </a:r>
          </a:p>
          <a:p>
            <a:pPr algn="ctr"/>
            <a:r>
              <a:rPr lang="sk-SK" sz="2400" dirty="0" smtClean="0">
                <a:solidFill>
                  <a:schemeClr val="bg1"/>
                </a:solidFill>
              </a:rPr>
              <a:t>v zastavaných zónach</a:t>
            </a:r>
            <a:endParaRPr lang="sk-SK" sz="2400" dirty="0">
              <a:solidFill>
                <a:schemeClr val="bg1"/>
              </a:solidFill>
            </a:endParaRPr>
          </a:p>
        </p:txBody>
      </p:sp>
      <p:sp>
        <p:nvSpPr>
          <p:cNvPr id="7" name="Výložka 6"/>
          <p:cNvSpPr/>
          <p:nvPr/>
        </p:nvSpPr>
        <p:spPr bwMode="auto">
          <a:xfrm rot="5400000">
            <a:off x="4153536" y="3413598"/>
            <a:ext cx="360037" cy="846806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Zaoblený obdĺžnik 7"/>
          <p:cNvSpPr/>
          <p:nvPr/>
        </p:nvSpPr>
        <p:spPr bwMode="auto">
          <a:xfrm>
            <a:off x="2467333" y="4293096"/>
            <a:ext cx="3716009" cy="129614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400" b="1" dirty="0" smtClean="0"/>
              <a:t>50 km</a:t>
            </a:r>
            <a:r>
              <a:rPr lang="sk-SK" sz="2400" dirty="0" smtClean="0"/>
              <a:t> VTL PL v ťažko dostupných zónach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40768"/>
            <a:ext cx="8669822" cy="5266722"/>
          </a:xfrm>
          <a:prstGeom prst="rect">
            <a:avLst/>
          </a:prstGeom>
        </p:spPr>
      </p:pic>
      <p:sp>
        <p:nvSpPr>
          <p:cNvPr id="10" name="Nadpis 1"/>
          <p:cNvSpPr txBox="1">
            <a:spLocks/>
          </p:cNvSpPr>
          <p:nvPr/>
        </p:nvSpPr>
        <p:spPr>
          <a:xfrm>
            <a:off x="1809711" y="371899"/>
            <a:ext cx="7208888" cy="576064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sk-SK" sz="2800" kern="0" dirty="0" smtClean="0">
                <a:solidFill>
                  <a:schemeClr val="tx1"/>
                </a:solidFill>
              </a:rPr>
              <a:t>Potenciál využitia UAV</a:t>
            </a:r>
            <a:endParaRPr lang="sk-SK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7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323528" y="1196752"/>
            <a:ext cx="4680520" cy="5502832"/>
          </a:xfrm>
        </p:spPr>
        <p:txBody>
          <a:bodyPr/>
          <a:lstStyle/>
          <a:p>
            <a:r>
              <a:rPr lang="sk-SK" b="0" dirty="0" smtClean="0"/>
              <a:t>SPPD má </a:t>
            </a:r>
            <a:r>
              <a:rPr lang="sk-SK" b="0" u="sng" dirty="0" smtClean="0"/>
              <a:t>VÝRAZNE OBMEDZENÚ</a:t>
            </a:r>
            <a:r>
              <a:rPr lang="sk-SK" b="0" dirty="0" smtClean="0"/>
              <a:t> možnosť naplniť požiadavky legislatívy na výkon údržby v týchto miestach,</a:t>
            </a:r>
          </a:p>
          <a:p>
            <a:pPr lvl="1"/>
            <a:r>
              <a:rPr lang="sk-SK" dirty="0"/>
              <a:t>v</a:t>
            </a:r>
            <a:r>
              <a:rPr lang="sk-SK" dirty="0" smtClean="0"/>
              <a:t>ýkon kontroly tesnosti (detekcia úniku plynu)</a:t>
            </a:r>
          </a:p>
          <a:p>
            <a:pPr lvl="1"/>
            <a:r>
              <a:rPr lang="sk-SK" dirty="0" smtClean="0"/>
              <a:t>výkon revíznych činností (odborná prehliadka, odbornú skúška, úradná skúška),</a:t>
            </a:r>
          </a:p>
          <a:p>
            <a:pPr lvl="1"/>
            <a:r>
              <a:rPr lang="sk-SK" b="0" dirty="0" smtClean="0"/>
              <a:t>preventívna údržba.</a:t>
            </a:r>
          </a:p>
          <a:p>
            <a:r>
              <a:rPr lang="sk-SK" b="0" dirty="0" smtClean="0"/>
              <a:t>dopad na prevádzkyschopnosť týchto plynovodov – pri výkone úradnej skúšky sú tieto miesta označené ako </a:t>
            </a:r>
            <a:r>
              <a:rPr lang="sk-SK" b="0" u="sng" dirty="0" smtClean="0"/>
              <a:t>NEDOSTATKY,</a:t>
            </a:r>
            <a:r>
              <a:rPr lang="sk-SK" b="0" dirty="0" smtClean="0"/>
              <a:t> ktoré bránia prevádzkyschopnosti celého plynovodu</a:t>
            </a:r>
          </a:p>
          <a:p>
            <a:r>
              <a:rPr lang="sk-SK" b="0" dirty="0" smtClean="0"/>
              <a:t>SPPD má povinnosť tieto nedostatky odstrániť až následne je plynovod schopný získať osvedčenie o splnení požiadaviek na bezpečnú prevádzku v zmysle vyhlášky 508/2009. 	</a:t>
            </a:r>
          </a:p>
          <a:p>
            <a:endParaRPr lang="sk-SK" dirty="0"/>
          </a:p>
          <a:p>
            <a:endParaRPr lang="sk-SK" b="0" dirty="0" smtClean="0"/>
          </a:p>
          <a:p>
            <a:endParaRPr lang="sk-SK" dirty="0" smtClean="0"/>
          </a:p>
          <a:p>
            <a:endParaRPr lang="sk-SK" dirty="0"/>
          </a:p>
        </p:txBody>
      </p:sp>
      <p:pic>
        <p:nvPicPr>
          <p:cNvPr id="6" name="Picture 2" descr="VÃ½sledok vyhÄ¾adÃ¡vania obrÃ¡zkov pre dopyt leak detection surve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3"/>
          <a:stretch/>
        </p:blipFill>
        <p:spPr bwMode="auto">
          <a:xfrm>
            <a:off x="5328842" y="1196752"/>
            <a:ext cx="3672408" cy="550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1809711" y="371899"/>
            <a:ext cx="7208888" cy="576064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sk-SK" sz="2800" kern="0" dirty="0" smtClean="0">
                <a:solidFill>
                  <a:schemeClr val="tx1"/>
                </a:solidFill>
              </a:rPr>
              <a:t>Potenciál využitia UAV</a:t>
            </a:r>
            <a:endParaRPr lang="sk-SK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5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číslo snímky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C2600-D3FC-4FF8-810D-D971D18DA1D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1809711" y="371899"/>
            <a:ext cx="7208888" cy="576064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BFBFBF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sk-SK" sz="2800" kern="0" dirty="0" smtClean="0">
                <a:solidFill>
                  <a:schemeClr val="tx1"/>
                </a:solidFill>
              </a:rPr>
              <a:t>Potenciál využitia UAV</a:t>
            </a:r>
            <a:endParaRPr lang="sk-SK" sz="2800" kern="0" dirty="0">
              <a:solidFill>
                <a:schemeClr val="bg1"/>
              </a:solidFill>
            </a:endParaRP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784761BF-39AE-490F-949D-73C9AA1861C6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2348880"/>
            <a:ext cx="4248472" cy="3126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Zaoblený obdĺžnik 7"/>
          <p:cNvSpPr/>
          <p:nvPr/>
        </p:nvSpPr>
        <p:spPr bwMode="auto">
          <a:xfrm>
            <a:off x="5580112" y="2348880"/>
            <a:ext cx="2978599" cy="115212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000" b="1" dirty="0" smtClean="0"/>
              <a:t>detekcia </a:t>
            </a:r>
          </a:p>
          <a:p>
            <a:pPr algn="ctr"/>
            <a:r>
              <a:rPr lang="sk-SK" sz="2000" b="1" dirty="0" smtClean="0"/>
              <a:t>úniku plynu</a:t>
            </a:r>
            <a:endParaRPr lang="sk-SK" sz="2000" b="1" dirty="0"/>
          </a:p>
        </p:txBody>
      </p:sp>
      <p:sp>
        <p:nvSpPr>
          <p:cNvPr id="9" name="Zaoblený obdĺžnik 8"/>
          <p:cNvSpPr/>
          <p:nvPr/>
        </p:nvSpPr>
        <p:spPr bwMode="auto">
          <a:xfrm>
            <a:off x="5580111" y="4389699"/>
            <a:ext cx="2978599" cy="108522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k-SK" sz="2000" b="1" dirty="0" smtClean="0"/>
              <a:t>výkon revíznych činnosti</a:t>
            </a:r>
            <a:endParaRPr lang="sk-SK" sz="2000" b="1" dirty="0"/>
          </a:p>
        </p:txBody>
      </p:sp>
      <p:sp>
        <p:nvSpPr>
          <p:cNvPr id="3" name="Výložka 2"/>
          <p:cNvSpPr/>
          <p:nvPr/>
        </p:nvSpPr>
        <p:spPr bwMode="auto">
          <a:xfrm>
            <a:off x="4994549" y="3587864"/>
            <a:ext cx="432048" cy="648072"/>
          </a:xfrm>
          <a:prstGeom prst="chevron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k-SK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91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1"/>
          <p:cNvSpPr txBox="1">
            <a:spLocks/>
          </p:cNvSpPr>
          <p:nvPr/>
        </p:nvSpPr>
        <p:spPr>
          <a:xfrm>
            <a:off x="2308895" y="398885"/>
            <a:ext cx="6768752" cy="509835"/>
          </a:xfrm>
          <a:prstGeom prst="rect">
            <a:avLst/>
          </a:prstGeom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sk-SK" sz="2400" dirty="0" smtClean="0">
                <a:solidFill>
                  <a:srgbClr val="000000"/>
                </a:solidFill>
              </a:rPr>
              <a:t>Testovanie UAV v praxi</a:t>
            </a:r>
            <a:endParaRPr lang="sk-SK" kern="0" dirty="0" smtClean="0"/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2E80AB67-A1FC-458D-B20D-4AE61F63D6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326" y="3933056"/>
            <a:ext cx="3024338" cy="2748842"/>
          </a:xfrm>
          <a:prstGeom prst="rect">
            <a:avLst/>
          </a:prstGeom>
        </p:spPr>
      </p:pic>
      <p:sp>
        <p:nvSpPr>
          <p:cNvPr id="9" name="Zástupný objekt pre obsah 2"/>
          <p:cNvSpPr txBox="1">
            <a:spLocks/>
          </p:cNvSpPr>
          <p:nvPr/>
        </p:nvSpPr>
        <p:spPr>
          <a:xfrm>
            <a:off x="323527" y="1124744"/>
            <a:ext cx="8449369" cy="33843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k-SK" b="0" kern="0" dirty="0"/>
              <a:t>s</a:t>
            </a:r>
            <a:r>
              <a:rPr lang="sk-SK" b="0" kern="0" dirty="0" smtClean="0"/>
              <a:t>polupráca SPPD a UAVOVIC pri pilotnom testovaní (r. 2018)</a:t>
            </a:r>
          </a:p>
          <a:p>
            <a:pPr lvl="1"/>
            <a:r>
              <a:rPr lang="sk-SK" kern="0" dirty="0" smtClean="0"/>
              <a:t>detekcia úniku,</a:t>
            </a:r>
          </a:p>
          <a:p>
            <a:pPr lvl="1"/>
            <a:r>
              <a:rPr lang="sk-SK" b="0" kern="0" dirty="0" smtClean="0"/>
              <a:t>monitoring porušenia ochranných a bezpečnostných pásiem,</a:t>
            </a:r>
          </a:p>
          <a:p>
            <a:r>
              <a:rPr lang="sk-SK" b="0" kern="0" dirty="0" smtClean="0"/>
              <a:t>odôvodnenie inšpekcie – fáza schvaľovania – udelenia povolenia  / výnimky</a:t>
            </a:r>
          </a:p>
          <a:p>
            <a:r>
              <a:rPr lang="sk-SK" b="0" kern="0" dirty="0" smtClean="0"/>
              <a:t>fáza testovania s dôrazom na:</a:t>
            </a:r>
          </a:p>
          <a:p>
            <a:pPr lvl="1"/>
            <a:r>
              <a:rPr lang="sk-SK" kern="0" dirty="0"/>
              <a:t>s</a:t>
            </a:r>
            <a:r>
              <a:rPr lang="sk-SK" kern="0" dirty="0" smtClean="0"/>
              <a:t>tanovenie optimálnej výšky a rýchlosti letu,</a:t>
            </a:r>
          </a:p>
          <a:p>
            <a:pPr lvl="1"/>
            <a:r>
              <a:rPr lang="sk-SK" kern="0" dirty="0" smtClean="0"/>
              <a:t>použitie certifikovanej laserovej metódy,</a:t>
            </a:r>
          </a:p>
          <a:p>
            <a:pPr lvl="1"/>
            <a:r>
              <a:rPr lang="sk-SK" kern="0" dirty="0" smtClean="0"/>
              <a:t>schopnosť detekcie spodných (prahových) hodnôt,</a:t>
            </a:r>
          </a:p>
          <a:p>
            <a:pPr lvl="1"/>
            <a:r>
              <a:rPr lang="sk-SK" kern="0" dirty="0" smtClean="0"/>
              <a:t>kontinuálny zber údajov, presná lokalizácia polohy. </a:t>
            </a:r>
            <a:r>
              <a:rPr lang="sk-SK" b="0" kern="0" dirty="0" smtClean="0"/>
              <a:t>	</a:t>
            </a:r>
          </a:p>
          <a:p>
            <a:endParaRPr lang="sk-SK" kern="0" dirty="0" smtClean="0"/>
          </a:p>
          <a:p>
            <a:endParaRPr lang="sk-SK" b="0" kern="0" dirty="0" smtClean="0"/>
          </a:p>
          <a:p>
            <a:endParaRPr lang="sk-SK" kern="0" dirty="0" smtClean="0"/>
          </a:p>
          <a:p>
            <a:endParaRPr lang="sk-SK" kern="0" dirty="0"/>
          </a:p>
        </p:txBody>
      </p:sp>
      <p:pic>
        <p:nvPicPr>
          <p:cNvPr id="11" name="Obrázok 10" descr="článok drony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3939643"/>
            <a:ext cx="5353025" cy="2752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71848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čísla snímky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C2600-D3FC-4FF8-810D-D971D18DA1D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46E884C3-D852-43CB-9383-9F12220D08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30"/>
          <a:stretch/>
        </p:blipFill>
        <p:spPr>
          <a:xfrm>
            <a:off x="251520" y="1340768"/>
            <a:ext cx="8513378" cy="5245216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2308895" y="398885"/>
            <a:ext cx="6768752" cy="509835"/>
          </a:xfrm>
          <a:prstGeom prst="rect">
            <a:avLst/>
          </a:prstGeom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sk-SK" sz="2400" dirty="0" smtClean="0">
                <a:solidFill>
                  <a:srgbClr val="000000"/>
                </a:solidFill>
              </a:rPr>
              <a:t>Testovanie UAV v praxi</a:t>
            </a:r>
            <a:endParaRPr lang="sk-SK" kern="0" dirty="0" smtClean="0"/>
          </a:p>
        </p:txBody>
      </p:sp>
    </p:spTree>
    <p:extLst>
      <p:ext uri="{BB962C8B-B14F-4D97-AF65-F5344CB8AC3E}">
        <p14:creationId xmlns:p14="http://schemas.microsoft.com/office/powerpoint/2010/main" val="20863208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lastný návrh">
  <a:themeElements>
    <a:clrScheme name="Vlastný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lastný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sk-SK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sk-SK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lastný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Vlastný návrh">
  <a:themeElements>
    <a:clrScheme name="Vlastný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lastný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sk-SK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sk-SK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lastný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ý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ý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24088</TotalTime>
  <Words>501</Words>
  <Application>Microsoft Office PowerPoint</Application>
  <PresentationFormat>Prezentácia na obrazovke (4:3)</PresentationFormat>
  <Paragraphs>131</Paragraphs>
  <Slides>11</Slides>
  <Notes>3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Vlastný návrh</vt:lpstr>
      <vt:lpstr>1_Vlastný návrh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Slovensky plynarensky priemysel, a.s.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Základné charakteristiky spoločnosti</dc:title>
  <dc:creator>Hennelová Dana</dc:creator>
  <cp:lastModifiedBy>Smatana Marek</cp:lastModifiedBy>
  <cp:revision>741</cp:revision>
  <cp:lastPrinted>2014-06-03T07:01:16Z</cp:lastPrinted>
  <dcterms:created xsi:type="dcterms:W3CDTF">2013-01-10T13:57:21Z</dcterms:created>
  <dcterms:modified xsi:type="dcterms:W3CDTF">2019-05-02T06:58:46Z</dcterms:modified>
</cp:coreProperties>
</file>