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1"/>
  </p:sldMasterIdLst>
  <p:sldIdLst>
    <p:sldId id="256" r:id="rId2"/>
    <p:sldId id="326" r:id="rId3"/>
    <p:sldId id="325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8" r:id="rId14"/>
    <p:sldId id="337" r:id="rId15"/>
    <p:sldId id="340" r:id="rId16"/>
    <p:sldId id="341" r:id="rId17"/>
    <p:sldId id="344" r:id="rId18"/>
    <p:sldId id="349" r:id="rId19"/>
    <p:sldId id="343" r:id="rId20"/>
    <p:sldId id="342" r:id="rId21"/>
    <p:sldId id="345" r:id="rId22"/>
    <p:sldId id="347" r:id="rId23"/>
    <p:sldId id="348" r:id="rId24"/>
    <p:sldId id="350" r:id="rId25"/>
    <p:sldId id="346" r:id="rId26"/>
    <p:sldId id="339" r:id="rId27"/>
    <p:sldId id="353" r:id="rId28"/>
    <p:sldId id="354" r:id="rId29"/>
    <p:sldId id="351" r:id="rId30"/>
    <p:sldId id="355" r:id="rId31"/>
    <p:sldId id="352" r:id="rId32"/>
    <p:sldId id="257" r:id="rId33"/>
    <p:sldId id="258" r:id="rId34"/>
    <p:sldId id="267" r:id="rId35"/>
    <p:sldId id="259" r:id="rId36"/>
    <p:sldId id="275" r:id="rId37"/>
    <p:sldId id="281" r:id="rId38"/>
    <p:sldId id="274" r:id="rId39"/>
    <p:sldId id="269" r:id="rId40"/>
    <p:sldId id="271" r:id="rId41"/>
    <p:sldId id="276" r:id="rId42"/>
    <p:sldId id="270" r:id="rId43"/>
    <p:sldId id="277" r:id="rId44"/>
    <p:sldId id="278" r:id="rId45"/>
    <p:sldId id="279" r:id="rId46"/>
    <p:sldId id="280" r:id="rId47"/>
    <p:sldId id="282" r:id="rId48"/>
    <p:sldId id="283" r:id="rId49"/>
    <p:sldId id="284" r:id="rId50"/>
    <p:sldId id="285" r:id="rId51"/>
    <p:sldId id="308" r:id="rId52"/>
    <p:sldId id="309" r:id="rId53"/>
    <p:sldId id="311" r:id="rId54"/>
    <p:sldId id="320" r:id="rId55"/>
    <p:sldId id="268" r:id="rId56"/>
    <p:sldId id="316" r:id="rId57"/>
    <p:sldId id="310" r:id="rId58"/>
    <p:sldId id="286" r:id="rId59"/>
    <p:sldId id="287" r:id="rId60"/>
    <p:sldId id="288" r:id="rId61"/>
    <p:sldId id="300" r:id="rId62"/>
    <p:sldId id="289" r:id="rId63"/>
    <p:sldId id="260" r:id="rId64"/>
    <p:sldId id="296" r:id="rId65"/>
    <p:sldId id="261" r:id="rId66"/>
    <p:sldId id="262" r:id="rId67"/>
    <p:sldId id="263" r:id="rId68"/>
    <p:sldId id="297" r:id="rId69"/>
    <p:sldId id="299" r:id="rId70"/>
    <p:sldId id="264" r:id="rId71"/>
    <p:sldId id="266" r:id="rId72"/>
    <p:sldId id="303" r:id="rId73"/>
    <p:sldId id="301" r:id="rId74"/>
    <p:sldId id="305" r:id="rId75"/>
    <p:sldId id="307" r:id="rId76"/>
    <p:sldId id="319" r:id="rId77"/>
    <p:sldId id="323" r:id="rId78"/>
    <p:sldId id="313" r:id="rId7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idvYC8eRcG7eidX63lsfQ==" hashData="NeZ2Il3JA62G5STh6bwJsnnU3Fm54UKgYL7mHJsOgnW4ZfQv7VGkXCtmhAaPOO3TqdwnRaLZ9goro2Kof9Sr4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BA583-A4AE-4237-8AA2-7D8DB4424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079E2C-6F6F-4AD8-A869-BC4893733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BC82779-17A1-455F-B497-584FCF92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E92B41-5E06-4BF9-A46E-C6BA807C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DE6583-E5AE-4A1F-A32B-9462FF38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1662265"/>
      </p:ext>
    </p:extLst>
  </p:cSld>
  <p:clrMapOvr>
    <a:masterClrMapping/>
  </p:clrMapOvr>
  <p:transition spd="slow" advTm="1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84105-90C6-4AF3-9782-CA5AD8CA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87205A9-A6CE-4D2B-BA8C-973DA80DA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8652255-8833-418B-822E-8301F44B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6FBA5F2-5CDD-48F4-A6A4-C495068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59A1901-EAC0-41D7-A0D4-66A52ADA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9493803"/>
      </p:ext>
    </p:extLst>
  </p:cSld>
  <p:clrMapOvr>
    <a:masterClrMapping/>
  </p:clrMapOvr>
  <p:transition spd="slow" advTm="1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2489EEA-771C-49ED-BB69-267010583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F73FFC83-2730-4EEB-99DB-96396CFE1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E755A6-96B0-4226-A468-203BCD79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F0285E2-C49A-498E-9FB2-61F03256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6A11E52-15C5-4B42-A78B-72D4738F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0996192"/>
      </p:ext>
    </p:extLst>
  </p:cSld>
  <p:clrMapOvr>
    <a:masterClrMapping/>
  </p:clrMapOvr>
  <p:transition spd="slow" advTm="1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6A37E-EF45-4AA0-890B-52496FF5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D611EB-BADD-4E25-A4A1-0FD554F3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CFFA9D-02F3-4077-BBC1-BB8D6F10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148C265-FC54-4B71-804D-6CCE5872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B325B23-6F5D-445F-AEAA-62EB9B78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1204061"/>
      </p:ext>
    </p:extLst>
  </p:cSld>
  <p:clrMapOvr>
    <a:masterClrMapping/>
  </p:clrMapOvr>
  <p:transition spd="slow" advTm="1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5E0A6-2559-4BE6-B17B-40EE61C5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391097BA-02CC-4A1D-A16F-626276F3F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6777523-55B2-4C25-9A0C-0160659C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DC54D89-0021-4AD9-BCFE-B0290CB7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E56F21C-4D7D-41DE-8AAE-23B0AADF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817445"/>
      </p:ext>
    </p:extLst>
  </p:cSld>
  <p:clrMapOvr>
    <a:masterClrMapping/>
  </p:clrMapOvr>
  <p:transition spd="slow" advTm="1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74A9B-BD3D-4BA5-899E-7ABA1EA3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BF2A02-F966-4E95-BF92-64DD45B0F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46AC02-B0BF-4492-A4EA-D3C41736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8F170E4-5D66-40F2-92D8-9C443E12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765B4E6-8EE3-497A-AFAB-377D77F4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AB35088-B1DB-4B34-80A3-80C6253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555254"/>
      </p:ext>
    </p:extLst>
  </p:cSld>
  <p:clrMapOvr>
    <a:masterClrMapping/>
  </p:clrMapOvr>
  <p:transition spd="slow" advTm="1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1E6AB-FA0C-4D2E-BF5D-C63726CB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713C023-E9D1-4B6D-90B9-3E239EDD1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84342B-ED9E-46E1-A46D-2E35E9CC0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266E8846-0FA5-4552-9F6B-C72F56156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6DF4BEE-7AD0-41C8-88B7-8876BCB81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9703D9C-1892-498B-819C-C33A885E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FD5AD7E-CD2A-4B1D-9129-93E699AF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7CD3F8-A3F6-49A5-81CE-A99C686A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9112512"/>
      </p:ext>
    </p:extLst>
  </p:cSld>
  <p:clrMapOvr>
    <a:masterClrMapping/>
  </p:clrMapOvr>
  <p:transition spd="slow" advTm="1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E9C53-349F-47EA-AC2C-A2F31D84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7D5A190-A1D0-40B6-915F-B2408D1B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E9819D-F0E8-4398-BBB2-574D6C06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11BEF99-C8DD-4AA5-8AC3-8197F33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1351296"/>
      </p:ext>
    </p:extLst>
  </p:cSld>
  <p:clrMapOvr>
    <a:masterClrMapping/>
  </p:clrMapOvr>
  <p:transition spd="slow" advTm="1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CA09FD1-6547-4563-89D2-C47A54A4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49000C3-16D6-4973-98BF-98367B5D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30B72CF-CE38-49C8-99A2-8E531D4A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4061219"/>
      </p:ext>
    </p:extLst>
  </p:cSld>
  <p:clrMapOvr>
    <a:masterClrMapping/>
  </p:clrMapOvr>
  <p:transition spd="slow" advTm="1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EB940-AD2A-4073-A7E4-861C1D77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D6810A-E281-4BEE-B83B-9726974DF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F0B58317-F9FF-45B5-B5B6-DD5118167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5499296-136B-41AB-9570-AF801B5F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0C221BE-3727-4810-8E28-62451CF1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7FEEE4A-74C7-4A0F-8B4E-6F65039F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654762"/>
      </p:ext>
    </p:extLst>
  </p:cSld>
  <p:clrMapOvr>
    <a:masterClrMapping/>
  </p:clrMapOvr>
  <p:transition spd="slow" advTm="1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55203-7160-40C0-BDBD-C5A604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59D4264-1E4F-45DE-81F9-DFCB3EFD2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BE8A73D-C4C2-45B6-BD57-CA175F3E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0DEC583-E80C-4685-9E9F-B08F1E2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33A5DEE-1980-4B68-8868-AAB86568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B68C5FD-89DC-4679-AA7F-286E3FBA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3268372"/>
      </p:ext>
    </p:extLst>
  </p:cSld>
  <p:clrMapOvr>
    <a:masterClrMapping/>
  </p:clrMapOvr>
  <p:transition spd="slow" advTm="1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D0DC095-B100-4620-9512-0D6C6F11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C3D06F6-5FFB-47AC-9B9E-CAA4F3EB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3C79D3-1478-4E82-B084-AFF53AAE4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B123-9DD7-4A2C-AEF6-102BFD4CE05A}" type="datetimeFigureOut">
              <a:rPr lang="sk-SK" smtClean="0"/>
              <a:t>8. 11. 2017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50CFF5B-42DD-468D-B8FF-5BA65831F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3ECE35-10DF-4668-BD6B-E6320AF40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5A68-D278-4217-A937-DFADA12F3D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25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 advTm="1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A40F56C0-4CDE-434B-B391-86636D037EA8}"/>
              </a:ext>
            </a:extLst>
          </p:cNvPr>
          <p:cNvSpPr/>
          <p:nvPr/>
        </p:nvSpPr>
        <p:spPr>
          <a:xfrm>
            <a:off x="3428347" y="6008302"/>
            <a:ext cx="5335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rokov Akadémie Policajného zboru v Bratislave</a:t>
            </a:r>
            <a:endParaRPr lang="sk-SK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2F0764F-344C-4056-8590-F14AF2C6C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0" y="1009650"/>
            <a:ext cx="4762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0109"/>
      </p:ext>
    </p:extLst>
  </p:cSld>
  <p:clrMapOvr>
    <a:masterClrMapping/>
  </p:clrMapOvr>
  <p:transition spd="slow" advTm="20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vojtelova2731088\Desktop\FOTO - KĽÚČ\Rektori\Krajník.JPG">
            <a:extLst>
              <a:ext uri="{FF2B5EF4-FFF2-40B4-BE49-F238E27FC236}">
                <a16:creationId xmlns:a16="http://schemas.microsoft.com/office/drawing/2014/main" id="{97DACCA5-9329-428F-A5E5-428004AAFE4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927" y="254974"/>
            <a:ext cx="4498145" cy="5756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40BFB2E6-3C6B-46E7-8A7E-984F5170AB33}"/>
              </a:ext>
            </a:extLst>
          </p:cNvPr>
          <p:cNvSpPr/>
          <p:nvPr/>
        </p:nvSpPr>
        <p:spPr>
          <a:xfrm>
            <a:off x="3047999" y="6011004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prof. Ing. Václav </a:t>
            </a:r>
            <a:r>
              <a:rPr lang="sk-SK" b="1" dirty="0">
                <a:latin typeface="Garamond" panose="02020404030301010803" pitchFamily="18" charset="0"/>
                <a:ea typeface="Calibri" panose="020F0502020204030204" pitchFamily="34" charset="0"/>
              </a:rPr>
              <a:t>KRAJNÍK</a:t>
            </a: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, CSc.</a:t>
            </a:r>
            <a:endParaRPr lang="sk-SK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2011 – 2012</a:t>
            </a:r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50770"/>
      </p:ext>
    </p:extLst>
  </p:cSld>
  <p:clrMapOvr>
    <a:masterClrMapping/>
  </p:clrMapOvr>
  <p:transition spd="slow" advTm="12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:\Users\vojtelova2731088\Desktop\FOTO - KĽÚČ\Rektori\Kočan.JPG">
            <a:extLst>
              <a:ext uri="{FF2B5EF4-FFF2-40B4-BE49-F238E27FC236}">
                <a16:creationId xmlns:a16="http://schemas.microsoft.com/office/drawing/2014/main" id="{9F29B88D-0F49-4516-846D-9BA9540FC0B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645" y="209366"/>
            <a:ext cx="3821724" cy="57644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3B1B9224-C4C6-4A7B-A14E-A1A30D8E0FCB}"/>
              </a:ext>
            </a:extLst>
          </p:cNvPr>
          <p:cNvSpPr/>
          <p:nvPr/>
        </p:nvSpPr>
        <p:spPr>
          <a:xfrm>
            <a:off x="3444507" y="5973823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 err="1">
                <a:latin typeface="Garamond" panose="02020404030301010803" pitchFamily="18" charset="0"/>
                <a:ea typeface="Calibri" panose="020F0502020204030204" pitchFamily="34" charset="0"/>
              </a:rPr>
              <a:t>Dr.h.c</a:t>
            </a: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. doc. JUDr. Štefan </a:t>
            </a:r>
            <a:r>
              <a:rPr lang="sk-SK" b="1" dirty="0">
                <a:latin typeface="Garamond" panose="02020404030301010803" pitchFamily="18" charset="0"/>
                <a:ea typeface="Calibri" panose="020F0502020204030204" pitchFamily="34" charset="0"/>
              </a:rPr>
              <a:t>KOČAN</a:t>
            </a: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, PhD.</a:t>
            </a:r>
            <a:endParaRPr lang="sk-SK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2012 – 2014    poverený</a:t>
            </a:r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78995"/>
      </p:ext>
    </p:extLst>
  </p:cSld>
  <p:clrMapOvr>
    <a:masterClrMapping/>
  </p:clrMapOvr>
  <p:transition spd="slow" advTm="12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vojtelova2731088\Desktop\FOTO - KĽÚČ\Rektori\Kurilovska1.jpg">
            <a:extLst>
              <a:ext uri="{FF2B5EF4-FFF2-40B4-BE49-F238E27FC236}">
                <a16:creationId xmlns:a16="http://schemas.microsoft.com/office/drawing/2014/main" id="{F5CF346A-0B45-4B1D-9ADB-B5145B38C9A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309" y="234462"/>
            <a:ext cx="3822171" cy="5548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C5128301-A2CD-4B83-94C0-35E243570CF5}"/>
              </a:ext>
            </a:extLst>
          </p:cNvPr>
          <p:cNvSpPr/>
          <p:nvPr/>
        </p:nvSpPr>
        <p:spPr>
          <a:xfrm>
            <a:off x="3291394" y="5934201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 err="1">
                <a:latin typeface="Garamond" panose="02020404030301010803" pitchFamily="18" charset="0"/>
                <a:ea typeface="Calibri" panose="020F0502020204030204" pitchFamily="34" charset="0"/>
              </a:rPr>
              <a:t>Dr.h.c</a:t>
            </a: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. doc. JUDr. Lucia </a:t>
            </a:r>
            <a:r>
              <a:rPr lang="sk-SK" b="1" dirty="0">
                <a:latin typeface="Garamond" panose="02020404030301010803" pitchFamily="18" charset="0"/>
                <a:ea typeface="Calibri" panose="020F0502020204030204" pitchFamily="34" charset="0"/>
              </a:rPr>
              <a:t>KURILOVSKÁ</a:t>
            </a: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, PhD.</a:t>
            </a:r>
            <a:endParaRPr lang="sk-SK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2014 – doteraz</a:t>
            </a:r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89750"/>
      </p:ext>
    </p:extLst>
  </p:cSld>
  <p:clrMapOvr>
    <a:masterClrMapping/>
  </p:clrMapOvr>
  <p:transition spd="slow" advTm="12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4DE401F-CAD9-4AAC-AA05-75841079E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0" y="1323742"/>
            <a:ext cx="5545546" cy="4159160"/>
          </a:xfr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A9FD35F-4E82-4DAE-B943-FB0B1DCF4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348" y="1323742"/>
            <a:ext cx="5961167" cy="41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20068"/>
      </p:ext>
    </p:extLst>
  </p:cSld>
  <p:clrMapOvr>
    <a:masterClrMapping/>
  </p:clrMapOvr>
  <p:transition spd="slow" advTm="12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BF08B89-0115-4250-A7A7-39F72B889A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794" y="1228326"/>
            <a:ext cx="5697749" cy="427331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CC65BAD-8BEC-40D7-B053-7FD02BEA3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7" y="1237118"/>
            <a:ext cx="5686025" cy="42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69523"/>
      </p:ext>
    </p:extLst>
  </p:cSld>
  <p:clrMapOvr>
    <a:masterClrMapping/>
  </p:clrMapOvr>
  <p:transition spd="slow" advTm="12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5538E1B-315A-4FAB-9CC3-47F836F6FB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931" y="215537"/>
            <a:ext cx="847344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8156"/>
      </p:ext>
    </p:extLst>
  </p:cSld>
  <p:clrMapOvr>
    <a:masterClrMapping/>
  </p:clrMapOvr>
  <p:transition spd="slow" advTm="12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031F890-5054-4ADA-89B6-D9601142E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2" y="1668310"/>
            <a:ext cx="5392614" cy="357553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E68131E-AB4A-4AB6-9C0F-2F3FBFBCD2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605" y="1668310"/>
            <a:ext cx="5380120" cy="35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79738"/>
      </p:ext>
    </p:extLst>
  </p:cSld>
  <p:clrMapOvr>
    <a:masterClrMapping/>
  </p:clrMapOvr>
  <p:transition spd="slow" advTm="12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A79F0B7-1A2F-4B66-929F-9AD78CB8B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907" y="283211"/>
            <a:ext cx="8506265" cy="56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24133"/>
      </p:ext>
    </p:extLst>
  </p:cSld>
  <p:clrMapOvr>
    <a:masterClrMapping/>
  </p:clrMapOvr>
  <p:transition spd="slow" advTm="12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0E3BD6A-B95C-4B26-A8DA-27E9D874D1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692" y="334107"/>
            <a:ext cx="8642456" cy="57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82021"/>
      </p:ext>
    </p:extLst>
  </p:cSld>
  <p:clrMapOvr>
    <a:masterClrMapping/>
  </p:clrMapOvr>
  <p:transition spd="slow" advTm="12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BCD6B12-219B-4F01-990E-503BA07CF2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816" y="353989"/>
            <a:ext cx="8717279" cy="57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88386"/>
      </p:ext>
    </p:extLst>
  </p:cSld>
  <p:clrMapOvr>
    <a:masterClrMapping/>
  </p:clrMapOvr>
  <p:transition spd="slow" advTm="12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1DA3959-7073-4FF9-86FD-79980E0D6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87569"/>
            <a:ext cx="4661887" cy="6571043"/>
          </a:xfrm>
        </p:spPr>
      </p:pic>
    </p:spTree>
    <p:extLst>
      <p:ext uri="{BB962C8B-B14F-4D97-AF65-F5344CB8AC3E}">
        <p14:creationId xmlns:p14="http://schemas.microsoft.com/office/powerpoint/2010/main" val="2177230625"/>
      </p:ext>
    </p:extLst>
  </p:cSld>
  <p:clrMapOvr>
    <a:masterClrMapping/>
  </p:clrMapOvr>
  <p:transition spd="slow" advTm="1400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00163FD-E0B5-4AFD-9A55-F96D2BA85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700" y="375138"/>
            <a:ext cx="7532169" cy="5005754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F23C2370-42BC-4364-8B6F-A867A1729AA2}"/>
              </a:ext>
            </a:extLst>
          </p:cNvPr>
          <p:cNvSpPr/>
          <p:nvPr/>
        </p:nvSpPr>
        <p:spPr>
          <a:xfrm>
            <a:off x="2190707" y="5661466"/>
            <a:ext cx="820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dirty="0" err="1"/>
              <a:t>Training</a:t>
            </a:r>
            <a:r>
              <a:rPr lang="sk-SK" sz="2000" dirty="0"/>
              <a:t> in English </a:t>
            </a:r>
            <a:r>
              <a:rPr lang="sk-SK" sz="2000" dirty="0" err="1"/>
              <a:t>Communication</a:t>
            </a:r>
            <a:r>
              <a:rPr lang="sk-SK" sz="2000" dirty="0"/>
              <a:t>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Border</a:t>
            </a:r>
            <a:r>
              <a:rPr lang="sk-SK" sz="2000" dirty="0"/>
              <a:t> </a:t>
            </a:r>
            <a:r>
              <a:rPr lang="sk-SK" sz="2000" dirty="0" err="1"/>
              <a:t>Guards</a:t>
            </a:r>
            <a:r>
              <a:rPr lang="sk-SK" sz="2000" dirty="0"/>
              <a:t> Air </a:t>
            </a:r>
            <a:r>
              <a:rPr lang="sk-SK" sz="2000" dirty="0" err="1"/>
              <a:t>Crew</a:t>
            </a:r>
            <a:r>
              <a:rPr lang="sk-SK" sz="2000" dirty="0"/>
              <a:t> </a:t>
            </a:r>
            <a:r>
              <a:rPr lang="sk-SK" sz="2000" dirty="0" err="1"/>
              <a:t>Language</a:t>
            </a:r>
            <a:r>
              <a:rPr lang="sk-SK" sz="2000" dirty="0"/>
              <a:t> </a:t>
            </a:r>
            <a:r>
              <a:rPr lang="sk-SK" sz="2000" dirty="0" err="1"/>
              <a:t>Tool</a:t>
            </a:r>
            <a:endParaRPr lang="sk-SK" sz="2000" dirty="0"/>
          </a:p>
          <a:p>
            <a:pPr algn="ctr"/>
            <a:r>
              <a:rPr lang="sk-SK" sz="2000" dirty="0"/>
              <a:t>Rím 2013</a:t>
            </a:r>
          </a:p>
        </p:txBody>
      </p:sp>
    </p:spTree>
    <p:extLst>
      <p:ext uri="{BB962C8B-B14F-4D97-AF65-F5344CB8AC3E}">
        <p14:creationId xmlns:p14="http://schemas.microsoft.com/office/powerpoint/2010/main" val="2618272328"/>
      </p:ext>
    </p:extLst>
  </p:cSld>
  <p:clrMapOvr>
    <a:masterClrMapping/>
  </p:clrMapOvr>
  <p:transition spd="slow" advTm="12000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510700E-8304-4E72-80E6-617CAB3530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261" y="187569"/>
            <a:ext cx="7151076" cy="5363307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32089C16-3EAF-4C1B-B78D-916D1BB11D26}"/>
              </a:ext>
            </a:extLst>
          </p:cNvPr>
          <p:cNvSpPr/>
          <p:nvPr/>
        </p:nvSpPr>
        <p:spPr>
          <a:xfrm>
            <a:off x="2649415" y="5755250"/>
            <a:ext cx="7502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/>
              <a:t>Školenie odborného anglického jazyka  formou multimédií</a:t>
            </a:r>
          </a:p>
          <a:p>
            <a:pPr algn="ctr"/>
            <a:r>
              <a:rPr lang="sk-SK" sz="2400" dirty="0"/>
              <a:t>Vyšné Nemecké 2014</a:t>
            </a:r>
          </a:p>
        </p:txBody>
      </p:sp>
    </p:spTree>
    <p:extLst>
      <p:ext uri="{BB962C8B-B14F-4D97-AF65-F5344CB8AC3E}">
        <p14:creationId xmlns:p14="http://schemas.microsoft.com/office/powerpoint/2010/main" val="3606231355"/>
      </p:ext>
    </p:extLst>
  </p:cSld>
  <p:clrMapOvr>
    <a:masterClrMapping/>
  </p:clrMapOvr>
  <p:transition spd="slow" advTm="1200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4309D48-9C0D-4A19-8F6F-EE9600C59D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633" y="304799"/>
            <a:ext cx="5993836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74063"/>
      </p:ext>
    </p:extLst>
  </p:cSld>
  <p:clrMapOvr>
    <a:masterClrMapping/>
  </p:clrMapOvr>
  <p:transition spd="slow" advTm="12000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9C34901B-2851-4610-9556-04D41D1237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1" y="367684"/>
            <a:ext cx="8253046" cy="54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31027"/>
      </p:ext>
    </p:extLst>
  </p:cSld>
  <p:clrMapOvr>
    <a:masterClrMapping/>
  </p:clrMapOvr>
  <p:transition spd="slow" advTm="12000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AB2F8AE-C603-432C-992D-4B9221AEEC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138" y="345587"/>
            <a:ext cx="9121322" cy="60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42651"/>
      </p:ext>
    </p:extLst>
  </p:cSld>
  <p:clrMapOvr>
    <a:masterClrMapping/>
  </p:clrMapOvr>
  <p:transition spd="slow" advTm="12000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EC55633-9BCF-4869-BFC0-D7C0E5FBC4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61" y="183709"/>
            <a:ext cx="9209651" cy="65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4374"/>
      </p:ext>
    </p:extLst>
  </p:cSld>
  <p:clrMapOvr>
    <a:masterClrMapping/>
  </p:clrMapOvr>
  <p:transition spd="slow" advTm="12000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2846D64-CF91-4B5C-8E4A-39BE3C89F9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50" y="0"/>
            <a:ext cx="10303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71139"/>
      </p:ext>
    </p:extLst>
  </p:cSld>
  <p:clrMapOvr>
    <a:masterClrMapping/>
  </p:clrMapOvr>
  <p:transition spd="slow" advTm="12000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943030CE-E46F-48D6-AA64-6DA28B614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824" y="372179"/>
            <a:ext cx="8847992" cy="58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7107"/>
      </p:ext>
    </p:extLst>
  </p:cSld>
  <p:clrMapOvr>
    <a:masterClrMapping/>
  </p:clrMapOvr>
  <p:transition spd="slow" advTm="12000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70388FE-01A3-4D18-822D-CF44699D40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693" y="396631"/>
            <a:ext cx="8566638" cy="57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7303"/>
      </p:ext>
    </p:extLst>
  </p:cSld>
  <p:clrMapOvr>
    <a:masterClrMapping/>
  </p:clrMapOvr>
  <p:transition spd="slow" advTm="12000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BECEC11-62D1-41E0-BEAE-965D8C6E9A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459" y="398583"/>
            <a:ext cx="4329165" cy="60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54009"/>
      </p:ext>
    </p:extLst>
  </p:cSld>
  <p:clrMapOvr>
    <a:masterClrMapping/>
  </p:clrMapOvr>
  <p:transition spd="slow" advTm="12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965C992-786C-4492-8B64-793552CB3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722" y="194467"/>
            <a:ext cx="4501479" cy="6527539"/>
          </a:xfrm>
        </p:spPr>
      </p:pic>
    </p:spTree>
    <p:extLst>
      <p:ext uri="{BB962C8B-B14F-4D97-AF65-F5344CB8AC3E}">
        <p14:creationId xmlns:p14="http://schemas.microsoft.com/office/powerpoint/2010/main" val="3960953948"/>
      </p:ext>
    </p:extLst>
  </p:cSld>
  <p:clrMapOvr>
    <a:masterClrMapping/>
  </p:clrMapOvr>
  <p:transition spd="slow" advTm="14000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B10B5AA-A13E-4579-8C76-66965F08C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539" y="185615"/>
            <a:ext cx="9692054" cy="646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2266"/>
      </p:ext>
    </p:extLst>
  </p:cSld>
  <p:clrMapOvr>
    <a:masterClrMapping/>
  </p:clrMapOvr>
  <p:transition spd="slow" advTm="12000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1AA8951-4717-4F12-9C1A-F80F4F7554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777" y="304800"/>
            <a:ext cx="9161585" cy="61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07314"/>
      </p:ext>
    </p:extLst>
  </p:cSld>
  <p:clrMapOvr>
    <a:masterClrMapping/>
  </p:clrMapOvr>
  <p:transition spd="slow" advTm="12000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DAD84D2-7A0C-4F00-967A-DF6D0B132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28" y="636157"/>
            <a:ext cx="8613867" cy="5742578"/>
          </a:xfrm>
        </p:spPr>
      </p:pic>
    </p:spTree>
    <p:extLst>
      <p:ext uri="{BB962C8B-B14F-4D97-AF65-F5344CB8AC3E}">
        <p14:creationId xmlns:p14="http://schemas.microsoft.com/office/powerpoint/2010/main" val="1299106106"/>
      </p:ext>
    </p:extLst>
  </p:cSld>
  <p:clrMapOvr>
    <a:masterClrMapping/>
  </p:clrMapOvr>
  <p:transition spd="slow" advTm="12000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99F0B4D-8B7D-4C8D-9FE4-AB4F04044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16" y="1001487"/>
            <a:ext cx="7425793" cy="4950528"/>
          </a:xfrm>
        </p:spPr>
      </p:pic>
    </p:spTree>
    <p:extLst>
      <p:ext uri="{BB962C8B-B14F-4D97-AF65-F5344CB8AC3E}">
        <p14:creationId xmlns:p14="http://schemas.microsoft.com/office/powerpoint/2010/main" val="363971292"/>
      </p:ext>
    </p:extLst>
  </p:cSld>
  <p:clrMapOvr>
    <a:masterClrMapping/>
  </p:clrMapOvr>
  <p:transition spd="slow" advTm="12000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A089F5E-5F03-4E2D-B55C-1C1D36BF0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491" y="768963"/>
            <a:ext cx="7872549" cy="5248366"/>
          </a:xfrm>
        </p:spPr>
      </p:pic>
    </p:spTree>
    <p:extLst>
      <p:ext uri="{BB962C8B-B14F-4D97-AF65-F5344CB8AC3E}">
        <p14:creationId xmlns:p14="http://schemas.microsoft.com/office/powerpoint/2010/main" val="2016435621"/>
      </p:ext>
    </p:extLst>
  </p:cSld>
  <p:clrMapOvr>
    <a:masterClrMapping/>
  </p:clrMapOvr>
  <p:transition spd="slow" advTm="12000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555756B-2D7C-49A3-8294-7878DA7EE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74" y="1045028"/>
            <a:ext cx="7556421" cy="5037614"/>
          </a:xfrm>
        </p:spPr>
      </p:pic>
    </p:spTree>
    <p:extLst>
      <p:ext uri="{BB962C8B-B14F-4D97-AF65-F5344CB8AC3E}">
        <p14:creationId xmlns:p14="http://schemas.microsoft.com/office/powerpoint/2010/main" val="2717727093"/>
      </p:ext>
    </p:extLst>
  </p:cSld>
  <p:clrMapOvr>
    <a:masterClrMapping/>
  </p:clrMapOvr>
  <p:transition spd="slow" advTm="12000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C06E37E-946B-41BC-97C1-434D372CC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869" y="737811"/>
            <a:ext cx="7350034" cy="5248384"/>
          </a:xfrm>
        </p:spPr>
      </p:pic>
    </p:spTree>
    <p:extLst>
      <p:ext uri="{BB962C8B-B14F-4D97-AF65-F5344CB8AC3E}">
        <p14:creationId xmlns:p14="http://schemas.microsoft.com/office/powerpoint/2010/main" val="4286083159"/>
      </p:ext>
    </p:extLst>
  </p:cSld>
  <p:clrMapOvr>
    <a:masterClrMapping/>
  </p:clrMapOvr>
  <p:transition spd="slow" advTm="12000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A4EC775-6333-4464-8814-0AB608EAC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851168"/>
            <a:ext cx="7114903" cy="5173127"/>
          </a:xfrm>
        </p:spPr>
      </p:pic>
    </p:spTree>
    <p:extLst>
      <p:ext uri="{BB962C8B-B14F-4D97-AF65-F5344CB8AC3E}">
        <p14:creationId xmlns:p14="http://schemas.microsoft.com/office/powerpoint/2010/main" val="1452475207"/>
      </p:ext>
    </p:extLst>
  </p:cSld>
  <p:clrMapOvr>
    <a:masterClrMapping/>
  </p:clrMapOvr>
  <p:transition spd="slow" advTm="12000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EDE9736-8733-46E9-AEB4-704AF1B68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849" y="862149"/>
            <a:ext cx="7212495" cy="5150172"/>
          </a:xfrm>
        </p:spPr>
      </p:pic>
    </p:spTree>
    <p:extLst>
      <p:ext uri="{BB962C8B-B14F-4D97-AF65-F5344CB8AC3E}">
        <p14:creationId xmlns:p14="http://schemas.microsoft.com/office/powerpoint/2010/main" val="542543363"/>
      </p:ext>
    </p:extLst>
  </p:cSld>
  <p:clrMapOvr>
    <a:masterClrMapping/>
  </p:clrMapOvr>
  <p:transition spd="slow" advTm="12000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CBB1F66-0346-4D4F-A815-5A9BC74E6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291" y="483031"/>
            <a:ext cx="4188392" cy="5863750"/>
          </a:xfrm>
        </p:spPr>
      </p:pic>
    </p:spTree>
    <p:extLst>
      <p:ext uri="{BB962C8B-B14F-4D97-AF65-F5344CB8AC3E}">
        <p14:creationId xmlns:p14="http://schemas.microsoft.com/office/powerpoint/2010/main" val="295173651"/>
      </p:ext>
    </p:extLst>
  </p:cSld>
  <p:clrMapOvr>
    <a:masterClrMapping/>
  </p:clrMapOvr>
  <p:transition spd="slow" advTm="12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1118F51-FC84-4C1B-849C-36536A53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585" y="304800"/>
            <a:ext cx="4486729" cy="6342185"/>
          </a:xfrm>
        </p:spPr>
      </p:pic>
    </p:spTree>
    <p:extLst>
      <p:ext uri="{BB962C8B-B14F-4D97-AF65-F5344CB8AC3E}">
        <p14:creationId xmlns:p14="http://schemas.microsoft.com/office/powerpoint/2010/main" val="425809533"/>
      </p:ext>
    </p:extLst>
  </p:cSld>
  <p:clrMapOvr>
    <a:masterClrMapping/>
  </p:clrMapOvr>
  <p:transition spd="slow" advTm="12000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7B03C11-DB67-4C83-B800-A90669FF9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306" y="822960"/>
            <a:ext cx="7752363" cy="5168242"/>
          </a:xfrm>
        </p:spPr>
      </p:pic>
    </p:spTree>
    <p:extLst>
      <p:ext uri="{BB962C8B-B14F-4D97-AF65-F5344CB8AC3E}">
        <p14:creationId xmlns:p14="http://schemas.microsoft.com/office/powerpoint/2010/main" val="3106338798"/>
      </p:ext>
    </p:extLst>
  </p:cSld>
  <p:clrMapOvr>
    <a:masterClrMapping/>
  </p:clrMapOvr>
  <p:transition spd="slow" advTm="12000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9CA983A-6CAE-4EC1-A873-908E92414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937" y="1017156"/>
            <a:ext cx="7441474" cy="4960983"/>
          </a:xfrm>
        </p:spPr>
      </p:pic>
    </p:spTree>
    <p:extLst>
      <p:ext uri="{BB962C8B-B14F-4D97-AF65-F5344CB8AC3E}">
        <p14:creationId xmlns:p14="http://schemas.microsoft.com/office/powerpoint/2010/main" val="1791390281"/>
      </p:ext>
    </p:extLst>
  </p:cSld>
  <p:clrMapOvr>
    <a:masterClrMapping/>
  </p:clrMapOvr>
  <p:transition spd="slow" advTm="12000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C59C0E8-15FD-47C5-89D4-9FB051616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497" y="947488"/>
            <a:ext cx="7506789" cy="5004526"/>
          </a:xfrm>
        </p:spPr>
      </p:pic>
    </p:spTree>
    <p:extLst>
      <p:ext uri="{BB962C8B-B14F-4D97-AF65-F5344CB8AC3E}">
        <p14:creationId xmlns:p14="http://schemas.microsoft.com/office/powerpoint/2010/main" val="2138252422"/>
      </p:ext>
    </p:extLst>
  </p:cSld>
  <p:clrMapOvr>
    <a:masterClrMapping/>
  </p:clrMapOvr>
  <p:transition spd="slow" advTm="12000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C69CC64-9471-4277-9E69-92B695996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909" y="524505"/>
            <a:ext cx="4354734" cy="5770024"/>
          </a:xfrm>
        </p:spPr>
      </p:pic>
    </p:spTree>
    <p:extLst>
      <p:ext uri="{BB962C8B-B14F-4D97-AF65-F5344CB8AC3E}">
        <p14:creationId xmlns:p14="http://schemas.microsoft.com/office/powerpoint/2010/main" val="3432384949"/>
      </p:ext>
    </p:extLst>
  </p:cSld>
  <p:clrMapOvr>
    <a:masterClrMapping/>
  </p:clrMapOvr>
  <p:transition spd="slow" advTm="12000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8C6574D-70A8-4534-9C0E-71043AC6D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663" y="674074"/>
            <a:ext cx="4015100" cy="5320009"/>
          </a:xfrm>
        </p:spPr>
      </p:pic>
    </p:spTree>
    <p:extLst>
      <p:ext uri="{BB962C8B-B14F-4D97-AF65-F5344CB8AC3E}">
        <p14:creationId xmlns:p14="http://schemas.microsoft.com/office/powerpoint/2010/main" val="1955959967"/>
      </p:ext>
    </p:extLst>
  </p:cSld>
  <p:clrMapOvr>
    <a:masterClrMapping/>
  </p:clrMapOvr>
  <p:transition spd="slow" advTm="12000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DB1EA44-8EE2-47E5-8742-B4C7728F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74" y="869038"/>
            <a:ext cx="3897534" cy="5164234"/>
          </a:xfrm>
        </p:spPr>
      </p:pic>
    </p:spTree>
    <p:extLst>
      <p:ext uri="{BB962C8B-B14F-4D97-AF65-F5344CB8AC3E}">
        <p14:creationId xmlns:p14="http://schemas.microsoft.com/office/powerpoint/2010/main" val="1554753129"/>
      </p:ext>
    </p:extLst>
  </p:cSld>
  <p:clrMapOvr>
    <a:masterClrMapping/>
  </p:clrMapOvr>
  <p:transition spd="slow" advTm="12000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0ABDCF3-3157-42A1-971D-CC34AF1A1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966" y="480419"/>
            <a:ext cx="4289419" cy="5683481"/>
          </a:xfrm>
        </p:spPr>
      </p:pic>
    </p:spTree>
    <p:extLst>
      <p:ext uri="{BB962C8B-B14F-4D97-AF65-F5344CB8AC3E}">
        <p14:creationId xmlns:p14="http://schemas.microsoft.com/office/powerpoint/2010/main" val="3097316901"/>
      </p:ext>
    </p:extLst>
  </p:cSld>
  <p:clrMapOvr>
    <a:masterClrMapping/>
  </p:clrMapOvr>
  <p:transition spd="slow" advTm="12000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DE6E94F-DC04-40DA-8C09-C806C27E2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503" y="757415"/>
            <a:ext cx="7441474" cy="5410572"/>
          </a:xfrm>
        </p:spPr>
      </p:pic>
    </p:spTree>
    <p:extLst>
      <p:ext uri="{BB962C8B-B14F-4D97-AF65-F5344CB8AC3E}">
        <p14:creationId xmlns:p14="http://schemas.microsoft.com/office/powerpoint/2010/main" val="128499445"/>
      </p:ext>
    </p:extLst>
  </p:cSld>
  <p:clrMapOvr>
    <a:masterClrMapping/>
  </p:clrMapOvr>
  <p:transition spd="slow" advTm="12000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85A10D6-AEAE-4C59-B334-CEDB0EF8C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309" y="714661"/>
            <a:ext cx="7428411" cy="5401074"/>
          </a:xfrm>
        </p:spPr>
      </p:pic>
    </p:spTree>
    <p:extLst>
      <p:ext uri="{BB962C8B-B14F-4D97-AF65-F5344CB8AC3E}">
        <p14:creationId xmlns:p14="http://schemas.microsoft.com/office/powerpoint/2010/main" val="2650544292"/>
      </p:ext>
    </p:extLst>
  </p:cSld>
  <p:clrMapOvr>
    <a:masterClrMapping/>
  </p:clrMapOvr>
  <p:transition spd="slow" advTm="12000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1446532-9171-4C97-A71E-52BB5F985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805" y="720593"/>
            <a:ext cx="7402286" cy="5382079"/>
          </a:xfrm>
        </p:spPr>
      </p:pic>
    </p:spTree>
    <p:extLst>
      <p:ext uri="{BB962C8B-B14F-4D97-AF65-F5344CB8AC3E}">
        <p14:creationId xmlns:p14="http://schemas.microsoft.com/office/powerpoint/2010/main" val="959566500"/>
      </p:ext>
    </p:extLst>
  </p:cSld>
  <p:clrMapOvr>
    <a:masterClrMapping/>
  </p:clrMapOvr>
  <p:transition spd="slow" advTm="12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1CE78A7E-D1EB-4D8D-897A-6E5EBF6B0F93}"/>
              </a:ext>
            </a:extLst>
          </p:cNvPr>
          <p:cNvSpPr/>
          <p:nvPr/>
        </p:nvSpPr>
        <p:spPr>
          <a:xfrm>
            <a:off x="1477104" y="4641395"/>
            <a:ext cx="9378461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GALÉRIA  REKTOROV</a:t>
            </a:r>
            <a:endParaRPr lang="sk-SK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 AKADÉMIE POLICAJNÉHO ZBORU V BRATISLAVE</a:t>
            </a:r>
            <a:endParaRPr lang="sk-SK" sz="28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63BB72F-D6EC-45AE-9F59-7B60E1E04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332" y="318750"/>
            <a:ext cx="3158006" cy="39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26946"/>
      </p:ext>
    </p:extLst>
  </p:cSld>
  <p:clrMapOvr>
    <a:masterClrMapping/>
  </p:clrMapOvr>
  <p:transition spd="slow" advTm="12000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15F3C41-4FA0-4514-8C6A-B8C75FD84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90904"/>
            <a:ext cx="7389222" cy="5372580"/>
          </a:xfrm>
        </p:spPr>
      </p:pic>
    </p:spTree>
    <p:extLst>
      <p:ext uri="{BB962C8B-B14F-4D97-AF65-F5344CB8AC3E}">
        <p14:creationId xmlns:p14="http://schemas.microsoft.com/office/powerpoint/2010/main" val="4024472779"/>
      </p:ext>
    </p:extLst>
  </p:cSld>
  <p:clrMapOvr>
    <a:masterClrMapping/>
  </p:clrMapOvr>
  <p:transition spd="slow" advTm="12000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BE0856E-6EF1-46A1-A32D-E507D4643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080" y="836022"/>
            <a:ext cx="7236581" cy="5262563"/>
          </a:xfrm>
        </p:spPr>
      </p:pic>
    </p:spTree>
    <p:extLst>
      <p:ext uri="{BB962C8B-B14F-4D97-AF65-F5344CB8AC3E}">
        <p14:creationId xmlns:p14="http://schemas.microsoft.com/office/powerpoint/2010/main" val="4137155615"/>
      </p:ext>
    </p:extLst>
  </p:cSld>
  <p:clrMapOvr>
    <a:masterClrMapping/>
  </p:clrMapOvr>
  <p:transition spd="slow" advTm="12000"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40BAE9E-7C51-4D5C-81E9-541E8A41E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434" y="695666"/>
            <a:ext cx="7454537" cy="5420070"/>
          </a:xfrm>
        </p:spPr>
      </p:pic>
    </p:spTree>
    <p:extLst>
      <p:ext uri="{BB962C8B-B14F-4D97-AF65-F5344CB8AC3E}">
        <p14:creationId xmlns:p14="http://schemas.microsoft.com/office/powerpoint/2010/main" val="2689595618"/>
      </p:ext>
    </p:extLst>
  </p:cSld>
  <p:clrMapOvr>
    <a:masterClrMapping/>
  </p:clrMapOvr>
  <p:transition spd="slow" advTm="12000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DC15E18-ACA2-4D1C-940F-22B680FE9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629" y="796549"/>
            <a:ext cx="7154092" cy="5201621"/>
          </a:xfrm>
        </p:spPr>
      </p:pic>
    </p:spTree>
    <p:extLst>
      <p:ext uri="{BB962C8B-B14F-4D97-AF65-F5344CB8AC3E}">
        <p14:creationId xmlns:p14="http://schemas.microsoft.com/office/powerpoint/2010/main" val="1693963863"/>
      </p:ext>
    </p:extLst>
  </p:cSld>
  <p:clrMapOvr>
    <a:masterClrMapping/>
  </p:clrMapOvr>
  <p:transition spd="slow" advTm="12000"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3678E93-EA84-43EF-B69C-BD9169665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74" y="692331"/>
            <a:ext cx="8148570" cy="5432380"/>
          </a:xfrm>
        </p:spPr>
      </p:pic>
    </p:spTree>
    <p:extLst>
      <p:ext uri="{BB962C8B-B14F-4D97-AF65-F5344CB8AC3E}">
        <p14:creationId xmlns:p14="http://schemas.microsoft.com/office/powerpoint/2010/main" val="74534352"/>
      </p:ext>
    </p:extLst>
  </p:cSld>
  <p:clrMapOvr>
    <a:masterClrMapping/>
  </p:clrMapOvr>
  <p:transition spd="slow" advTm="12000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EA972AF-3E95-42B5-8301-1012C2A2D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460" y="836023"/>
            <a:ext cx="7654392" cy="5102928"/>
          </a:xfrm>
        </p:spPr>
      </p:pic>
    </p:spTree>
    <p:extLst>
      <p:ext uri="{BB962C8B-B14F-4D97-AF65-F5344CB8AC3E}">
        <p14:creationId xmlns:p14="http://schemas.microsoft.com/office/powerpoint/2010/main" val="259655739"/>
      </p:ext>
    </p:extLst>
  </p:cSld>
  <p:clrMapOvr>
    <a:masterClrMapping/>
  </p:clrMapOvr>
  <p:transition spd="slow" advTm="12000"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E02AE5B-2CF5-47D8-A8D1-BF55D913A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17377"/>
            <a:ext cx="8183880" cy="5950363"/>
          </a:xfrm>
        </p:spPr>
      </p:pic>
    </p:spTree>
    <p:extLst>
      <p:ext uri="{BB962C8B-B14F-4D97-AF65-F5344CB8AC3E}">
        <p14:creationId xmlns:p14="http://schemas.microsoft.com/office/powerpoint/2010/main" val="2588977365"/>
      </p:ext>
    </p:extLst>
  </p:cSld>
  <p:clrMapOvr>
    <a:masterClrMapping/>
  </p:clrMapOvr>
  <p:transition spd="slow" advTm="12000">
    <p:randomBar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2820A98-D2A9-4015-B20F-875E9228A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726" y="596243"/>
            <a:ext cx="4125207" cy="5672160"/>
          </a:xfrm>
        </p:spPr>
      </p:pic>
    </p:spTree>
    <p:extLst>
      <p:ext uri="{BB962C8B-B14F-4D97-AF65-F5344CB8AC3E}">
        <p14:creationId xmlns:p14="http://schemas.microsoft.com/office/powerpoint/2010/main" val="3158050717"/>
      </p:ext>
    </p:extLst>
  </p:cSld>
  <p:clrMapOvr>
    <a:masterClrMapping/>
  </p:clrMapOvr>
  <p:transition spd="slow" advTm="12000">
    <p:randomBa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E242DC6-BAE3-4DE4-9879-0DA3E478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349" y="521132"/>
            <a:ext cx="4255835" cy="5851774"/>
          </a:xfrm>
        </p:spPr>
      </p:pic>
    </p:spTree>
    <p:extLst>
      <p:ext uri="{BB962C8B-B14F-4D97-AF65-F5344CB8AC3E}">
        <p14:creationId xmlns:p14="http://schemas.microsoft.com/office/powerpoint/2010/main" val="2047797579"/>
      </p:ext>
    </p:extLst>
  </p:cSld>
  <p:clrMapOvr>
    <a:masterClrMapping/>
  </p:clrMapOvr>
  <p:transition spd="slow" advTm="12000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9F4F3FA-C4A4-47D9-8C1C-8FBCC8D40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2168" y="744583"/>
            <a:ext cx="5790758" cy="5249500"/>
          </a:xfrm>
        </p:spPr>
      </p:pic>
    </p:spTree>
    <p:extLst>
      <p:ext uri="{BB962C8B-B14F-4D97-AF65-F5344CB8AC3E}">
        <p14:creationId xmlns:p14="http://schemas.microsoft.com/office/powerpoint/2010/main" val="2084490003"/>
      </p:ext>
    </p:extLst>
  </p:cSld>
  <p:clrMapOvr>
    <a:masterClrMapping/>
  </p:clrMapOvr>
  <p:transition spd="slow" advTm="12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vojtelova2731088\Desktop\FOTO - KĽÚČ\Rektori\Porada.jpg">
            <a:extLst>
              <a:ext uri="{FF2B5EF4-FFF2-40B4-BE49-F238E27FC236}">
                <a16:creationId xmlns:a16="http://schemas.microsoft.com/office/drawing/2014/main" id="{E818FB7E-F3E2-4863-A13C-27BADC867B94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3755" y="539262"/>
            <a:ext cx="3352800" cy="5397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E398A06C-AC85-472F-B99C-D8A7C5267AC8}"/>
              </a:ext>
            </a:extLst>
          </p:cNvPr>
          <p:cNvSpPr/>
          <p:nvPr/>
        </p:nvSpPr>
        <p:spPr>
          <a:xfrm>
            <a:off x="2872155" y="5936439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Prof. JUDr. Ing. Viktor </a:t>
            </a:r>
            <a:r>
              <a:rPr lang="sk-SK" b="1" dirty="0">
                <a:latin typeface="Garamond" panose="02020404030301010803" pitchFamily="18" charset="0"/>
                <a:ea typeface="Calibri" panose="020F0502020204030204" pitchFamily="34" charset="0"/>
              </a:rPr>
              <a:t>PORADA</a:t>
            </a: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, PhD.</a:t>
            </a:r>
            <a:endParaRPr lang="sk-SK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1992 – 1993</a:t>
            </a:r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26606"/>
      </p:ext>
    </p:extLst>
  </p:cSld>
  <p:clrMapOvr>
    <a:masterClrMapping/>
  </p:clrMapOvr>
  <p:transition spd="slow" advTm="12000">
    <p:randomBa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76736EB-5D34-4CBF-B349-3866F8CF5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177" y="825568"/>
            <a:ext cx="7987903" cy="5325269"/>
          </a:xfrm>
        </p:spPr>
      </p:pic>
    </p:spTree>
    <p:extLst>
      <p:ext uri="{BB962C8B-B14F-4D97-AF65-F5344CB8AC3E}">
        <p14:creationId xmlns:p14="http://schemas.microsoft.com/office/powerpoint/2010/main" val="2775129103"/>
      </p:ext>
    </p:extLst>
  </p:cSld>
  <p:clrMapOvr>
    <a:masterClrMapping/>
  </p:clrMapOvr>
  <p:transition spd="slow" advTm="12000">
    <p:randomBar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C6F9454-C1DB-4005-BA9A-4A23E241A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516" y="770709"/>
            <a:ext cx="7811147" cy="5207431"/>
          </a:xfrm>
        </p:spPr>
      </p:pic>
    </p:spTree>
    <p:extLst>
      <p:ext uri="{BB962C8B-B14F-4D97-AF65-F5344CB8AC3E}">
        <p14:creationId xmlns:p14="http://schemas.microsoft.com/office/powerpoint/2010/main" val="2360109764"/>
      </p:ext>
    </p:extLst>
  </p:cSld>
  <p:clrMapOvr>
    <a:masterClrMapping/>
  </p:clrMapOvr>
  <p:transition spd="slow" advTm="12000">
    <p:randomBar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20F5942-F380-46EC-9A67-FB4578FFB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612" y="768963"/>
            <a:ext cx="8131594" cy="5421063"/>
          </a:xfrm>
        </p:spPr>
      </p:pic>
    </p:spTree>
    <p:extLst>
      <p:ext uri="{BB962C8B-B14F-4D97-AF65-F5344CB8AC3E}">
        <p14:creationId xmlns:p14="http://schemas.microsoft.com/office/powerpoint/2010/main" val="2964410497"/>
      </p:ext>
    </p:extLst>
  </p:cSld>
  <p:clrMapOvr>
    <a:masterClrMapping/>
  </p:clrMapOvr>
  <p:transition spd="slow" advTm="12000">
    <p:randomBar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1626938-7C00-4AA2-908C-83C78DF9E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973" y="1001486"/>
            <a:ext cx="7687050" cy="5124700"/>
          </a:xfrm>
        </p:spPr>
      </p:pic>
    </p:spTree>
    <p:extLst>
      <p:ext uri="{BB962C8B-B14F-4D97-AF65-F5344CB8AC3E}">
        <p14:creationId xmlns:p14="http://schemas.microsoft.com/office/powerpoint/2010/main" val="2773846461"/>
      </p:ext>
    </p:extLst>
  </p:cSld>
  <p:clrMapOvr>
    <a:masterClrMapping/>
  </p:clrMapOvr>
  <p:transition spd="slow" advTm="12000">
    <p:randomBar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876E79B-978B-42A2-88FA-CA58FA0C2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789" y="395946"/>
            <a:ext cx="3967223" cy="5950835"/>
          </a:xfrm>
        </p:spPr>
      </p:pic>
    </p:spTree>
    <p:extLst>
      <p:ext uri="{BB962C8B-B14F-4D97-AF65-F5344CB8AC3E}">
        <p14:creationId xmlns:p14="http://schemas.microsoft.com/office/powerpoint/2010/main" val="411173823"/>
      </p:ext>
    </p:extLst>
  </p:cSld>
  <p:clrMapOvr>
    <a:masterClrMapping/>
  </p:clrMapOvr>
  <p:transition spd="slow" advTm="12000">
    <p:randomBar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818A316-F4C6-4BFC-9BB6-8082FCA97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257" y="837180"/>
            <a:ext cx="8194766" cy="5463177"/>
          </a:xfrm>
        </p:spPr>
      </p:pic>
    </p:spTree>
    <p:extLst>
      <p:ext uri="{BB962C8B-B14F-4D97-AF65-F5344CB8AC3E}">
        <p14:creationId xmlns:p14="http://schemas.microsoft.com/office/powerpoint/2010/main" val="2098173942"/>
      </p:ext>
    </p:extLst>
  </p:cSld>
  <p:clrMapOvr>
    <a:masterClrMapping/>
  </p:clrMapOvr>
  <p:transition spd="slow" advTm="12000">
    <p:randomBar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EBE6AE7-9602-4C04-81E5-09ED8FD67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613" y="966652"/>
            <a:ext cx="7595610" cy="5063740"/>
          </a:xfrm>
        </p:spPr>
      </p:pic>
    </p:spTree>
    <p:extLst>
      <p:ext uri="{BB962C8B-B14F-4D97-AF65-F5344CB8AC3E}">
        <p14:creationId xmlns:p14="http://schemas.microsoft.com/office/powerpoint/2010/main" val="1198628185"/>
      </p:ext>
    </p:extLst>
  </p:cSld>
  <p:clrMapOvr>
    <a:masterClrMapping/>
  </p:clrMapOvr>
  <p:transition spd="slow" advTm="12000">
    <p:randomBar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23DA9B3-B7F4-40E2-8B5B-7BCD7C84F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314" y="886528"/>
            <a:ext cx="7754983" cy="5169989"/>
          </a:xfrm>
        </p:spPr>
      </p:pic>
    </p:spTree>
    <p:extLst>
      <p:ext uri="{BB962C8B-B14F-4D97-AF65-F5344CB8AC3E}">
        <p14:creationId xmlns:p14="http://schemas.microsoft.com/office/powerpoint/2010/main" val="1602753829"/>
      </p:ext>
    </p:extLst>
  </p:cSld>
  <p:clrMapOvr>
    <a:masterClrMapping/>
  </p:clrMapOvr>
  <p:transition spd="slow" advTm="12000">
    <p:randomBar dir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EE7470B-5869-4836-A58A-1CD2F0A99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452" y="718457"/>
            <a:ext cx="8187759" cy="5458506"/>
          </a:xfrm>
        </p:spPr>
      </p:pic>
    </p:spTree>
    <p:extLst>
      <p:ext uri="{BB962C8B-B14F-4D97-AF65-F5344CB8AC3E}">
        <p14:creationId xmlns:p14="http://schemas.microsoft.com/office/powerpoint/2010/main" val="4233870235"/>
      </p:ext>
    </p:extLst>
  </p:cSld>
  <p:clrMapOvr>
    <a:masterClrMapping/>
  </p:clrMapOvr>
  <p:transition spd="slow" advTm="12000">
    <p:randomBar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A392E5F-A384-4A24-9298-10BEA0820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738" y="712358"/>
            <a:ext cx="8275286" cy="5516857"/>
          </a:xfrm>
        </p:spPr>
      </p:pic>
    </p:spTree>
    <p:extLst>
      <p:ext uri="{BB962C8B-B14F-4D97-AF65-F5344CB8AC3E}">
        <p14:creationId xmlns:p14="http://schemas.microsoft.com/office/powerpoint/2010/main" val="1847287765"/>
      </p:ext>
    </p:extLst>
  </p:cSld>
  <p:clrMapOvr>
    <a:masterClrMapping/>
  </p:clrMapOvr>
  <p:transition spd="slow" advTm="12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vojtelova2731088\Desktop\FOTO - KĽÚČ\Rektori\Balaž.jpg">
            <a:extLst>
              <a:ext uri="{FF2B5EF4-FFF2-40B4-BE49-F238E27FC236}">
                <a16:creationId xmlns:a16="http://schemas.microsoft.com/office/drawing/2014/main" id="{89329AC3-22F8-45DF-A4DA-06A03CB701AD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4170" y="169816"/>
            <a:ext cx="3931837" cy="57712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9E61C489-C2F0-486B-99EC-D773BB199E1A}"/>
              </a:ext>
            </a:extLst>
          </p:cNvPr>
          <p:cNvSpPr/>
          <p:nvPr/>
        </p:nvSpPr>
        <p:spPr>
          <a:xfrm>
            <a:off x="2902088" y="5941037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doc. JUDr. Pavol </a:t>
            </a:r>
            <a:r>
              <a:rPr lang="sk-SK" b="1" dirty="0">
                <a:latin typeface="Garamond" panose="02020404030301010803" pitchFamily="18" charset="0"/>
                <a:ea typeface="Calibri" panose="020F0502020204030204" pitchFamily="34" charset="0"/>
              </a:rPr>
              <a:t>BALÁŽ</a:t>
            </a: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, CSc.</a:t>
            </a:r>
            <a:endParaRPr lang="sk-SK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1993 – 1997</a:t>
            </a:r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72137"/>
      </p:ext>
    </p:extLst>
  </p:cSld>
  <p:clrMapOvr>
    <a:masterClrMapping/>
  </p:clrMapOvr>
  <p:transition spd="slow" advTm="12000">
    <p:randomBar dir="vert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1536D6A-78EB-444D-89BC-25B13178D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183" y="808151"/>
            <a:ext cx="7794172" cy="5196115"/>
          </a:xfrm>
        </p:spPr>
      </p:pic>
    </p:spTree>
    <p:extLst>
      <p:ext uri="{BB962C8B-B14F-4D97-AF65-F5344CB8AC3E}">
        <p14:creationId xmlns:p14="http://schemas.microsoft.com/office/powerpoint/2010/main" val="2543338930"/>
      </p:ext>
    </p:extLst>
  </p:cSld>
  <p:clrMapOvr>
    <a:masterClrMapping/>
  </p:clrMapOvr>
  <p:transition spd="slow" advTm="12000">
    <p:randomBar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239DEEE2-30BB-4F15-9332-0FE686CE4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812" y="869111"/>
            <a:ext cx="7702731" cy="5135154"/>
          </a:xfrm>
        </p:spPr>
      </p:pic>
    </p:spTree>
    <p:extLst>
      <p:ext uri="{BB962C8B-B14F-4D97-AF65-F5344CB8AC3E}">
        <p14:creationId xmlns:p14="http://schemas.microsoft.com/office/powerpoint/2010/main" val="2043130650"/>
      </p:ext>
    </p:extLst>
  </p:cSld>
  <p:clrMapOvr>
    <a:masterClrMapping/>
  </p:clrMapOvr>
  <p:transition spd="slow" advTm="12000">
    <p:randomBar dir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B3AEA2F-8E6E-434A-8BA9-4FA3BDA1C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235" y="914401"/>
            <a:ext cx="7713176" cy="5142117"/>
          </a:xfrm>
        </p:spPr>
      </p:pic>
    </p:spTree>
    <p:extLst>
      <p:ext uri="{BB962C8B-B14F-4D97-AF65-F5344CB8AC3E}">
        <p14:creationId xmlns:p14="http://schemas.microsoft.com/office/powerpoint/2010/main" val="353304685"/>
      </p:ext>
    </p:extLst>
  </p:cSld>
  <p:clrMapOvr>
    <a:masterClrMapping/>
  </p:clrMapOvr>
  <p:transition spd="slow" advTm="12000">
    <p:randomBar dir="vert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FDE4461-5CF3-4C31-A3A6-5E33A912A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234" y="729774"/>
            <a:ext cx="8288349" cy="5525566"/>
          </a:xfrm>
        </p:spPr>
      </p:pic>
    </p:spTree>
    <p:extLst>
      <p:ext uri="{BB962C8B-B14F-4D97-AF65-F5344CB8AC3E}">
        <p14:creationId xmlns:p14="http://schemas.microsoft.com/office/powerpoint/2010/main" val="2363436144"/>
      </p:ext>
    </p:extLst>
  </p:cSld>
  <p:clrMapOvr>
    <a:masterClrMapping/>
  </p:clrMapOvr>
  <p:transition spd="slow" advTm="12000">
    <p:randomBar dir="vert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8AC65BD-6920-4B45-9697-B509A0D97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418" y="718458"/>
            <a:ext cx="8168165" cy="5445443"/>
          </a:xfrm>
        </p:spPr>
      </p:pic>
    </p:spTree>
    <p:extLst>
      <p:ext uri="{BB962C8B-B14F-4D97-AF65-F5344CB8AC3E}">
        <p14:creationId xmlns:p14="http://schemas.microsoft.com/office/powerpoint/2010/main" val="3830294684"/>
      </p:ext>
    </p:extLst>
  </p:cSld>
  <p:clrMapOvr>
    <a:masterClrMapping/>
  </p:clrMapOvr>
  <p:transition spd="slow" advTm="12000">
    <p:randomBar dir="vert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ECB16B9-4EA4-4657-89BC-5DE07D420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309" y="759178"/>
            <a:ext cx="7324289" cy="5326346"/>
          </a:xfrm>
        </p:spPr>
      </p:pic>
    </p:spTree>
    <p:extLst>
      <p:ext uri="{BB962C8B-B14F-4D97-AF65-F5344CB8AC3E}">
        <p14:creationId xmlns:p14="http://schemas.microsoft.com/office/powerpoint/2010/main" val="4266894469"/>
      </p:ext>
    </p:extLst>
  </p:cSld>
  <p:clrMapOvr>
    <a:masterClrMapping/>
  </p:clrMapOvr>
  <p:transition spd="slow" advTm="12000">
    <p:randomBar dir="vert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4986933-322F-4E95-BD90-B659892C6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104" y="330629"/>
            <a:ext cx="4097852" cy="6146779"/>
          </a:xfrm>
        </p:spPr>
      </p:pic>
    </p:spTree>
    <p:extLst>
      <p:ext uri="{BB962C8B-B14F-4D97-AF65-F5344CB8AC3E}">
        <p14:creationId xmlns:p14="http://schemas.microsoft.com/office/powerpoint/2010/main" val="3312514240"/>
      </p:ext>
    </p:extLst>
  </p:cSld>
  <p:clrMapOvr>
    <a:masterClrMapping/>
  </p:clrMapOvr>
  <p:transition spd="slow" advTm="12000">
    <p:randomBar dir="vert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E96D790-776F-412B-8A7E-3ED956C36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980" y="365760"/>
            <a:ext cx="8128976" cy="5419317"/>
          </a:xfrm>
        </p:spPr>
      </p:pic>
    </p:spTree>
    <p:extLst>
      <p:ext uri="{BB962C8B-B14F-4D97-AF65-F5344CB8AC3E}">
        <p14:creationId xmlns:p14="http://schemas.microsoft.com/office/powerpoint/2010/main" val="3381376413"/>
      </p:ext>
    </p:extLst>
  </p:cSld>
  <p:clrMapOvr>
    <a:masterClrMapping/>
  </p:clrMapOvr>
  <p:transition spd="slow" advTm="12000">
    <p:randomBar dir="vert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311D23A-760C-4C2D-9EEF-BA0D18B86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127" y="352697"/>
            <a:ext cx="8462079" cy="5641386"/>
          </a:xfrm>
        </p:spPr>
      </p:pic>
    </p:spTree>
    <p:extLst>
      <p:ext uri="{BB962C8B-B14F-4D97-AF65-F5344CB8AC3E}">
        <p14:creationId xmlns:p14="http://schemas.microsoft.com/office/powerpoint/2010/main" val="946379339"/>
      </p:ext>
    </p:extLst>
  </p:cSld>
  <p:clrMapOvr>
    <a:masterClrMapping/>
  </p:clrMapOvr>
  <p:transition spd="slow" advTm="12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vojtelova2731088\Desktop\FOTO - KĽÚČ\Rektori\Chalka.jpg">
            <a:extLst>
              <a:ext uri="{FF2B5EF4-FFF2-40B4-BE49-F238E27FC236}">
                <a16:creationId xmlns:a16="http://schemas.microsoft.com/office/drawing/2014/main" id="{4699A629-1D79-49D2-A0F2-21D4BF35F51D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4"/>
          <a:stretch/>
        </p:blipFill>
        <p:spPr bwMode="auto">
          <a:xfrm>
            <a:off x="4295503" y="104502"/>
            <a:ext cx="4042954" cy="59078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348337DD-DF0A-46CA-AF83-9C88056F981A}"/>
              </a:ext>
            </a:extLst>
          </p:cNvPr>
          <p:cNvSpPr/>
          <p:nvPr/>
        </p:nvSpPr>
        <p:spPr>
          <a:xfrm>
            <a:off x="3268980" y="6012337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doc. PhDr. Róbert </a:t>
            </a:r>
            <a:r>
              <a:rPr lang="sk-SK" b="1" dirty="0">
                <a:latin typeface="Garamond" panose="02020404030301010803" pitchFamily="18" charset="0"/>
                <a:ea typeface="Calibri" panose="020F0502020204030204" pitchFamily="34" charset="0"/>
              </a:rPr>
              <a:t>CHALKA</a:t>
            </a: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, CSc.</a:t>
            </a:r>
            <a:endParaRPr lang="sk-SK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1997 – 2003</a:t>
            </a:r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84208"/>
      </p:ext>
    </p:extLst>
  </p:cSld>
  <p:clrMapOvr>
    <a:masterClrMapping/>
  </p:clrMapOvr>
  <p:transition spd="slow" advTm="12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vojtelova2731088\Desktop\FOTO - KĽÚČ\Rektori\Kuril.JPG">
            <a:extLst>
              <a:ext uri="{FF2B5EF4-FFF2-40B4-BE49-F238E27FC236}">
                <a16:creationId xmlns:a16="http://schemas.microsoft.com/office/drawing/2014/main" id="{38C87D09-0139-42A2-8952-E69139D3077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754" y="119575"/>
            <a:ext cx="4241190" cy="59201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6597FBB8-94E3-4E5E-81D3-187329CDEEF9}"/>
              </a:ext>
            </a:extLst>
          </p:cNvPr>
          <p:cNvSpPr/>
          <p:nvPr/>
        </p:nvSpPr>
        <p:spPr>
          <a:xfrm>
            <a:off x="3316349" y="6039729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gen. prof. JUDr. Jozef </a:t>
            </a:r>
            <a:r>
              <a:rPr lang="sk-SK" b="1" dirty="0">
                <a:latin typeface="Garamond" panose="02020404030301010803" pitchFamily="18" charset="0"/>
                <a:ea typeface="Calibri" panose="020F0502020204030204" pitchFamily="34" charset="0"/>
              </a:rPr>
              <a:t>KURIL</a:t>
            </a: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, CSc.</a:t>
            </a:r>
            <a:endParaRPr lang="sk-SK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latin typeface="Garamond" panose="02020404030301010803" pitchFamily="18" charset="0"/>
                <a:ea typeface="Calibri" panose="020F0502020204030204" pitchFamily="34" charset="0"/>
              </a:rPr>
              <a:t>2003 – 2010</a:t>
            </a:r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42655"/>
      </p:ext>
    </p:extLst>
  </p:cSld>
  <p:clrMapOvr>
    <a:masterClrMapping/>
  </p:clrMapOvr>
  <p:transition spd="slow" advTm="12000">
    <p:randomBar dir="vert"/>
  </p:transition>
</p:sld>
</file>

<file path=ppt/theme/theme1.xml><?xml version="1.0" encoding="utf-8"?>
<a:theme xmlns:a="http://schemas.openxmlformats.org/drawingml/2006/main" name="Motív balíka Office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</Words>
  <Application>Microsoft Office PowerPoint</Application>
  <PresentationFormat>Širokouhlá</PresentationFormat>
  <Paragraphs>21</Paragraphs>
  <Slides>78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78</vt:i4>
      </vt:variant>
    </vt:vector>
  </HeadingPairs>
  <TitlesOfParts>
    <vt:vector size="84" baseType="lpstr">
      <vt:lpstr>Arial</vt:lpstr>
      <vt:lpstr>Calibri</vt:lpstr>
      <vt:lpstr>Calibri Light</vt:lpstr>
      <vt:lpstr>Garamond</vt:lpstr>
      <vt:lpstr>Times New Roman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27</cp:revision>
  <dcterms:created xsi:type="dcterms:W3CDTF">2017-10-02T05:11:32Z</dcterms:created>
  <dcterms:modified xsi:type="dcterms:W3CDTF">2017-11-08T09:41:10Z</dcterms:modified>
</cp:coreProperties>
</file>